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139">
          <p15:clr>
            <a:srgbClr val="747775"/>
          </p15:clr>
        </p15:guide>
        <p15:guide id="2" pos="4649">
          <p15:clr>
            <a:srgbClr val="747775"/>
          </p15:clr>
        </p15:guide>
        <p15:guide id="3" pos="397">
          <p15:clr>
            <a:srgbClr val="747775"/>
          </p15:clr>
        </p15:guide>
        <p15:guide id="4" pos="366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39"/>
        <p:guide pos="4649"/>
        <p:guide pos="397"/>
        <p:guide pos="366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italic.fntdata"/><Relationship Id="rId12" Type="http://schemas.openxmlformats.org/officeDocument/2006/relationships/font" Target="fonts/Rubi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4" Type="http://schemas.openxmlformats.org/officeDocument/2006/relationships/font" Target="fonts/Rubi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570000" y="6257100"/>
            <a:ext cx="809700" cy="4434900"/>
          </a:xfrm>
          <a:prstGeom prst="round2SameRect">
            <a:avLst>
              <a:gd fmla="val 50000" name="adj1"/>
              <a:gd fmla="val 0" name="adj2"/>
            </a:avLst>
          </a:prstGeom>
          <a:gradFill>
            <a:gsLst>
              <a:gs pos="0">
                <a:srgbClr val="F87E11"/>
              </a:gs>
              <a:gs pos="100000">
                <a:srgbClr val="F9C922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19365" y="952478"/>
            <a:ext cx="3052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Rubik Medium"/>
                <a:ea typeface="Rubik Medium"/>
                <a:cs typeface="Rubik Medium"/>
                <a:sym typeface="Rubik Medium"/>
              </a:rPr>
              <a:t>INNOVATELINK</a:t>
            </a:r>
            <a:endParaRPr sz="1600"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56" name="Google Shape;56;p13"/>
          <p:cNvSpPr/>
          <p:nvPr/>
        </p:nvSpPr>
        <p:spPr>
          <a:xfrm rot="10800000">
            <a:off x="6570000" y="0"/>
            <a:ext cx="809700" cy="7848600"/>
          </a:xfrm>
          <a:prstGeom prst="round2SameRect">
            <a:avLst>
              <a:gd fmla="val 50000" name="adj1"/>
              <a:gd fmla="val 0" name="adj2"/>
            </a:avLst>
          </a:prstGeom>
          <a:gradFill>
            <a:gsLst>
              <a:gs pos="0">
                <a:srgbClr val="F83D02"/>
              </a:gs>
              <a:gs pos="50000">
                <a:srgbClr val="F87E11"/>
              </a:gs>
              <a:gs pos="100000">
                <a:srgbClr val="F9C922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000" y="810579"/>
            <a:ext cx="392025" cy="5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629997" y="1793750"/>
            <a:ext cx="2185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solidFill>
                  <a:srgbClr val="FB5905"/>
                </a:solidFill>
                <a:latin typeface="Rubik"/>
                <a:ea typeface="Rubik"/>
                <a:cs typeface="Rubik"/>
                <a:sym typeface="Rubik"/>
              </a:rPr>
              <a:t>To:</a:t>
            </a:r>
            <a:r>
              <a:rPr b="1" lang="ru" sz="1300">
                <a:latin typeface="Rubik"/>
                <a:ea typeface="Rubik"/>
                <a:cs typeface="Rubik"/>
                <a:sym typeface="Rubik"/>
              </a:rPr>
              <a:t> Michael Johnson</a:t>
            </a:r>
            <a:endParaRPr b="1" sz="1300"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630000" y="2078825"/>
            <a:ext cx="2185800" cy="687874"/>
            <a:chOff x="630000" y="2078825"/>
            <a:chExt cx="2185800" cy="687874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630000" y="2078825"/>
              <a:ext cx="218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Rubik Medium"/>
                  <a:ea typeface="Rubik Medium"/>
                  <a:cs typeface="Rubik Medium"/>
                  <a:sym typeface="Rubik Medium"/>
                </a:rPr>
                <a:t>johnson@nexustech.com</a:t>
              </a:r>
              <a:endParaRPr sz="900"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630000" y="2261916"/>
              <a:ext cx="218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Rubik Medium"/>
                  <a:ea typeface="Rubik Medium"/>
                  <a:cs typeface="Rubik Medium"/>
                  <a:sym typeface="Rubik Medium"/>
                </a:rPr>
                <a:t>+1 (555) 987-6543</a:t>
              </a:r>
              <a:endParaRPr sz="900"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630000" y="2445008"/>
              <a:ext cx="218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Rubik Medium"/>
                  <a:ea typeface="Rubik Medium"/>
                  <a:cs typeface="Rubik Medium"/>
                  <a:sym typeface="Rubik Medium"/>
                </a:rPr>
                <a:t>3 Street, Suite 4, Linkville, </a:t>
              </a:r>
              <a:endParaRPr sz="900"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630000" y="2628099"/>
              <a:ext cx="218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Rubik Medium"/>
                  <a:ea typeface="Rubik Medium"/>
                  <a:cs typeface="Rubik Medium"/>
                  <a:sym typeface="Rubik Medium"/>
                </a:rPr>
                <a:t>Techland, ZIP679</a:t>
              </a:r>
              <a:endParaRPr sz="900"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3633497" y="1793750"/>
            <a:ext cx="2185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Rubik Medium"/>
                <a:ea typeface="Rubik Medium"/>
                <a:cs typeface="Rubik Medium"/>
                <a:sym typeface="Rubik Medium"/>
              </a:rPr>
              <a:t>01 July 2024</a:t>
            </a:r>
            <a:endParaRPr sz="1100">
              <a:solidFill>
                <a:schemeClr val="dk1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30000" y="3304464"/>
            <a:ext cx="2185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 Medium"/>
                <a:ea typeface="Rubik Medium"/>
                <a:cs typeface="Rubik Medium"/>
                <a:sym typeface="Rubik Medium"/>
              </a:rPr>
              <a:t>Dear </a:t>
            </a:r>
            <a:r>
              <a:rPr b="1" lang="ru" sz="1100">
                <a:latin typeface="Rubik"/>
                <a:ea typeface="Rubik"/>
                <a:cs typeface="Rubik"/>
                <a:sym typeface="Rubik"/>
              </a:rPr>
              <a:t>Michael Johnson,</a:t>
            </a:r>
            <a:endParaRPr b="1" sz="11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30000" y="3742475"/>
            <a:ext cx="5251800" cy="4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"/>
                <a:ea typeface="Rubik"/>
                <a:cs typeface="Rubik"/>
                <a:sym typeface="Rubik"/>
              </a:rPr>
              <a:t>I hope this letter finds you well. We are excited to reach out to you on behalf of [Your Company Name]. As a respected leader in the [your industry or field], we are dedicated to delivering innovative solutions and exceptional service.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"/>
                <a:ea typeface="Rubik"/>
                <a:cs typeface="Rubik"/>
                <a:sym typeface="Rubik"/>
              </a:rPr>
              <a:t>At [Your Company Name], we are driven by our commitment to [briefly describe your company's mission or core values]. With a talented team of professionals and a track record of success, we have consistently </a:t>
            </a:r>
            <a:r>
              <a:rPr lang="ru" sz="1100">
                <a:solidFill>
                  <a:schemeClr val="dk1"/>
                </a:solidFill>
                <a:latin typeface="Rubik"/>
                <a:ea typeface="Rubik"/>
                <a:cs typeface="Rubik"/>
                <a:sym typeface="Rubik"/>
              </a:rPr>
              <a:t>[</a:t>
            </a:r>
            <a:r>
              <a:rPr lang="ru" sz="1100">
                <a:latin typeface="Rubik"/>
                <a:ea typeface="Rubik"/>
                <a:cs typeface="Rubik"/>
                <a:sym typeface="Rubik"/>
              </a:rPr>
              <a:t>any notable achievements, projects, or partnerships]. Our overarching goal is to [describe your company's overarching objective or vision].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"/>
                <a:ea typeface="Rubik"/>
                <a:cs typeface="Rubik"/>
                <a:sym typeface="Rubik"/>
              </a:rPr>
              <a:t>We would greatly appreciate the opportunity to further explore these possibilities and discuss how we can create value together. Please don't hesitate to contact us via email at [Your Email Address] or by phone at [Your Phone Num]. We would be honored to schedule a meeting at your convenience.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"/>
                <a:ea typeface="Rubik"/>
                <a:cs typeface="Rubik"/>
                <a:sym typeface="Rubik"/>
              </a:rPr>
              <a:t>Thank you for considering this collaboration. We look forward to the prospect of working together and achieving new heights.</a:t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ubik"/>
                <a:ea typeface="Rubik"/>
                <a:cs typeface="Rubik"/>
                <a:sym typeface="Rubik"/>
              </a:rPr>
              <a:t>Best regards,</a:t>
            </a:r>
            <a:endParaRPr sz="1100"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630000" y="8532779"/>
            <a:ext cx="2185800" cy="382497"/>
            <a:chOff x="630000" y="8532779"/>
            <a:chExt cx="2185800" cy="382497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630000" y="8532779"/>
              <a:ext cx="2185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latin typeface="Rubik"/>
                  <a:ea typeface="Rubik"/>
                  <a:cs typeface="Rubik"/>
                  <a:sym typeface="Rubik"/>
                </a:rPr>
                <a:t>Jessica Collins</a:t>
              </a:r>
              <a:endParaRPr b="1" sz="1300"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630000" y="8776676"/>
              <a:ext cx="21858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Rubik"/>
                  <a:ea typeface="Rubik"/>
                  <a:cs typeface="Rubik"/>
                  <a:sym typeface="Rubik"/>
                </a:rPr>
                <a:t>Chief Executive Officer (CEO)</a:t>
              </a:r>
              <a:endParaRPr sz="900"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612618" y="9608500"/>
            <a:ext cx="1556682" cy="305450"/>
            <a:chOff x="612618" y="9608500"/>
            <a:chExt cx="1556682" cy="305450"/>
          </a:xfrm>
        </p:grpSpPr>
        <p:grpSp>
          <p:nvGrpSpPr>
            <p:cNvPr id="71" name="Google Shape;71;p13"/>
            <p:cNvGrpSpPr/>
            <p:nvPr/>
          </p:nvGrpSpPr>
          <p:grpSpPr>
            <a:xfrm>
              <a:off x="934800" y="9608500"/>
              <a:ext cx="1234500" cy="305450"/>
              <a:chOff x="934800" y="9608500"/>
              <a:chExt cx="1234500" cy="30545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934800" y="9608500"/>
                <a:ext cx="123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rec@company.com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934800" y="9775350"/>
                <a:ext cx="123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my@company.com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12618" y="9639724"/>
              <a:ext cx="230130" cy="246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p13"/>
          <p:cNvGrpSpPr/>
          <p:nvPr/>
        </p:nvGrpSpPr>
        <p:grpSpPr>
          <a:xfrm>
            <a:off x="4589104" y="9608500"/>
            <a:ext cx="1570915" cy="305450"/>
            <a:chOff x="4589104" y="9608500"/>
            <a:chExt cx="1570915" cy="305450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4897584" y="9608500"/>
              <a:ext cx="1262434" cy="305450"/>
              <a:chOff x="950861" y="9608500"/>
              <a:chExt cx="972300" cy="30545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950861" y="9608500"/>
                <a:ext cx="972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+1 (555) 987-6543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950861" y="9775350"/>
                <a:ext cx="972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+1 (555) 987-6543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pic>
          <p:nvPicPr>
            <p:cNvPr id="79" name="Google Shape;7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589104" y="9636300"/>
              <a:ext cx="173305" cy="2463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0" name="Google Shape;80;p13"/>
          <p:cNvGrpSpPr/>
          <p:nvPr/>
        </p:nvGrpSpPr>
        <p:grpSpPr>
          <a:xfrm>
            <a:off x="2412815" y="9608500"/>
            <a:ext cx="1911641" cy="305450"/>
            <a:chOff x="2412815" y="9608500"/>
            <a:chExt cx="1911641" cy="305450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2721581" y="9608500"/>
              <a:ext cx="1602875" cy="305450"/>
              <a:chOff x="934800" y="9608500"/>
              <a:chExt cx="1234500" cy="30545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934800" y="9608500"/>
                <a:ext cx="123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123 Main Street, Suite 567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934800" y="9775350"/>
                <a:ext cx="1234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latin typeface="Rubik"/>
                    <a:ea typeface="Rubik"/>
                    <a:cs typeface="Rubik"/>
                    <a:sym typeface="Rubik"/>
                  </a:rPr>
                  <a:t>Cityville, Stateland, ZIP123</a:t>
                </a:r>
                <a:endParaRPr sz="900"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pic>
          <p:nvPicPr>
            <p:cNvPr id="84" name="Google Shape;8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412815" y="9625876"/>
              <a:ext cx="189971" cy="277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