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ubik Medium"/>
      <p:regular r:id="rId7"/>
      <p:bold r:id="rId8"/>
      <p:italic r:id="rId9"/>
      <p:boldItalic r:id="rId10"/>
    </p:embeddedFont>
    <p:embeddedFont>
      <p:font typeface="Rubik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139">
          <p15:clr>
            <a:srgbClr val="747775"/>
          </p15:clr>
        </p15:guide>
        <p15:guide id="2" pos="4649">
          <p15:clr>
            <a:srgbClr val="747775"/>
          </p15:clr>
        </p15:guide>
        <p15:guide id="3" pos="397">
          <p15:clr>
            <a:srgbClr val="747775"/>
          </p15:clr>
        </p15:guide>
        <p15:guide id="4" pos="366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139"/>
        <p:guide pos="4649"/>
        <p:guide pos="397"/>
        <p:guide pos="366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ubik-regular.fntdata"/><Relationship Id="rId10" Type="http://schemas.openxmlformats.org/officeDocument/2006/relationships/font" Target="fonts/RubikMedium-boldItalic.fntdata"/><Relationship Id="rId13" Type="http://schemas.openxmlformats.org/officeDocument/2006/relationships/font" Target="fonts/Rubik-italic.fntdata"/><Relationship Id="rId12" Type="http://schemas.openxmlformats.org/officeDocument/2006/relationships/font" Target="fonts/Rubik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ubikMedium-italic.fntdata"/><Relationship Id="rId14" Type="http://schemas.openxmlformats.org/officeDocument/2006/relationships/font" Target="fonts/Rubik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ubikMedium-regular.fntdata"/><Relationship Id="rId8" Type="http://schemas.openxmlformats.org/officeDocument/2006/relationships/font" Target="fonts/Rubik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6570000" y="6257100"/>
            <a:ext cx="809700" cy="4434900"/>
          </a:xfrm>
          <a:prstGeom prst="round2SameRect">
            <a:avLst>
              <a:gd fmla="val 50000" name="adj1"/>
              <a:gd fmla="val 0" name="adj2"/>
            </a:avLst>
          </a:prstGeom>
          <a:gradFill>
            <a:gsLst>
              <a:gs pos="0">
                <a:srgbClr val="F87E11"/>
              </a:gs>
              <a:gs pos="100000">
                <a:srgbClr val="F9C922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1119365" y="952478"/>
            <a:ext cx="3052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latin typeface="Rubik Medium"/>
                <a:ea typeface="Rubik Medium"/>
                <a:cs typeface="Rubik Medium"/>
                <a:sym typeface="Rubik Medium"/>
              </a:rPr>
              <a:t>INNOVATELINK</a:t>
            </a:r>
            <a:endParaRPr sz="1600">
              <a:latin typeface="Rubik Medium"/>
              <a:ea typeface="Rubik Medium"/>
              <a:cs typeface="Rubik Medium"/>
              <a:sym typeface="Rubik Medium"/>
            </a:endParaRPr>
          </a:p>
        </p:txBody>
      </p:sp>
      <p:sp>
        <p:nvSpPr>
          <p:cNvPr id="56" name="Google Shape;56;p13"/>
          <p:cNvSpPr/>
          <p:nvPr/>
        </p:nvSpPr>
        <p:spPr>
          <a:xfrm rot="10800000">
            <a:off x="6570000" y="0"/>
            <a:ext cx="809700" cy="7848600"/>
          </a:xfrm>
          <a:prstGeom prst="round2SameRect">
            <a:avLst>
              <a:gd fmla="val 50000" name="adj1"/>
              <a:gd fmla="val 0" name="adj2"/>
            </a:avLst>
          </a:prstGeom>
          <a:gradFill>
            <a:gsLst>
              <a:gs pos="0">
                <a:srgbClr val="F83D02"/>
              </a:gs>
              <a:gs pos="50000">
                <a:srgbClr val="F87E11"/>
              </a:gs>
              <a:gs pos="100000">
                <a:srgbClr val="F9C922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000" y="810579"/>
            <a:ext cx="392025" cy="5196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629997" y="1793750"/>
            <a:ext cx="21858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300">
                <a:solidFill>
                  <a:srgbClr val="FB5905"/>
                </a:solidFill>
                <a:latin typeface="Rubik"/>
                <a:ea typeface="Rubik"/>
                <a:cs typeface="Rubik"/>
                <a:sym typeface="Rubik"/>
              </a:rPr>
              <a:t>To:</a:t>
            </a:r>
            <a:r>
              <a:rPr b="1" lang="ru" sz="1300">
                <a:latin typeface="Rubik"/>
                <a:ea typeface="Rubik"/>
                <a:cs typeface="Rubik"/>
                <a:sym typeface="Rubik"/>
              </a:rPr>
              <a:t> Michael Johnson</a:t>
            </a:r>
            <a:endParaRPr b="1" sz="1300"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59" name="Google Shape;59;p13"/>
          <p:cNvGrpSpPr/>
          <p:nvPr/>
        </p:nvGrpSpPr>
        <p:grpSpPr>
          <a:xfrm>
            <a:off x="630000" y="2078825"/>
            <a:ext cx="2185800" cy="687874"/>
            <a:chOff x="630000" y="2078825"/>
            <a:chExt cx="2185800" cy="687874"/>
          </a:xfrm>
        </p:grpSpPr>
        <p:sp>
          <p:nvSpPr>
            <p:cNvPr id="60" name="Google Shape;60;p13"/>
            <p:cNvSpPr txBox="1"/>
            <p:nvPr/>
          </p:nvSpPr>
          <p:spPr>
            <a:xfrm>
              <a:off x="630000" y="2078825"/>
              <a:ext cx="2185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Rubik Medium"/>
                  <a:ea typeface="Rubik Medium"/>
                  <a:cs typeface="Rubik Medium"/>
                  <a:sym typeface="Rubik Medium"/>
                </a:rPr>
                <a:t>johnson@nexustech.com</a:t>
              </a:r>
              <a:endParaRPr sz="900"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630000" y="2261916"/>
              <a:ext cx="2185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Rubik Medium"/>
                  <a:ea typeface="Rubik Medium"/>
                  <a:cs typeface="Rubik Medium"/>
                  <a:sym typeface="Rubik Medium"/>
                </a:rPr>
                <a:t>+1 (555) 987-6543</a:t>
              </a:r>
              <a:endParaRPr sz="900"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62" name="Google Shape;62;p13"/>
            <p:cNvSpPr txBox="1"/>
            <p:nvPr/>
          </p:nvSpPr>
          <p:spPr>
            <a:xfrm>
              <a:off x="630000" y="2445008"/>
              <a:ext cx="2185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Rubik Medium"/>
                  <a:ea typeface="Rubik Medium"/>
                  <a:cs typeface="Rubik Medium"/>
                  <a:sym typeface="Rubik Medium"/>
                </a:rPr>
                <a:t>3 Street, Suite 4, Linkville, </a:t>
              </a:r>
              <a:endParaRPr sz="900"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630000" y="2628099"/>
              <a:ext cx="2185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Rubik Medium"/>
                  <a:ea typeface="Rubik Medium"/>
                  <a:cs typeface="Rubik Medium"/>
                  <a:sym typeface="Rubik Medium"/>
                </a:rPr>
                <a:t>Techland, ZIP679</a:t>
              </a:r>
              <a:endParaRPr sz="900"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</p:grpSp>
      <p:sp>
        <p:nvSpPr>
          <p:cNvPr id="64" name="Google Shape;64;p13"/>
          <p:cNvSpPr txBox="1"/>
          <p:nvPr/>
        </p:nvSpPr>
        <p:spPr>
          <a:xfrm>
            <a:off x="3633497" y="1793750"/>
            <a:ext cx="21858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chemeClr val="dk1"/>
                </a:solidFill>
                <a:latin typeface="Rubik Medium"/>
                <a:ea typeface="Rubik Medium"/>
                <a:cs typeface="Rubik Medium"/>
                <a:sym typeface="Rubik Medium"/>
              </a:rPr>
              <a:t>01 July 2024</a:t>
            </a:r>
            <a:endParaRPr sz="1100">
              <a:solidFill>
                <a:schemeClr val="dk1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630000" y="3304464"/>
            <a:ext cx="21858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Rubik Medium"/>
                <a:ea typeface="Rubik Medium"/>
                <a:cs typeface="Rubik Medium"/>
                <a:sym typeface="Rubik Medium"/>
              </a:rPr>
              <a:t>Dear </a:t>
            </a:r>
            <a:r>
              <a:rPr b="1" lang="ru" sz="1100">
                <a:latin typeface="Rubik"/>
                <a:ea typeface="Rubik"/>
                <a:cs typeface="Rubik"/>
                <a:sym typeface="Rubik"/>
              </a:rPr>
              <a:t>Michael Johnson,</a:t>
            </a:r>
            <a:endParaRPr b="1" sz="1100"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630000" y="3742475"/>
            <a:ext cx="5251800" cy="41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Rubik"/>
                <a:ea typeface="Rubik"/>
                <a:cs typeface="Rubik"/>
                <a:sym typeface="Rubik"/>
              </a:rPr>
              <a:t>I hope this letter finds you well. We are excited to reach out to you on behalf of [Your Company Name]. As a respected leader in the [your industry or field], we are dedicated to delivering innovative solutions and exceptional service.</a:t>
            </a:r>
            <a:endParaRPr sz="1100"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Rubik"/>
                <a:ea typeface="Rubik"/>
                <a:cs typeface="Rubik"/>
                <a:sym typeface="Rubik"/>
              </a:rPr>
              <a:t>At [Your Company Name], we are driven by our commitment to [briefly describe your company's mission or core values]. With a talented team of professionals and a track record of success, we have consistently </a:t>
            </a:r>
            <a:r>
              <a:rPr lang="ru" sz="11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[</a:t>
            </a:r>
            <a:r>
              <a:rPr lang="ru" sz="1100">
                <a:latin typeface="Rubik"/>
                <a:ea typeface="Rubik"/>
                <a:cs typeface="Rubik"/>
                <a:sym typeface="Rubik"/>
              </a:rPr>
              <a:t>any notable achievements, projects, or partnerships]. Our overarching goal is to [describe your company's overarching objective or vision].</a:t>
            </a:r>
            <a:endParaRPr sz="1100"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Rubik"/>
                <a:ea typeface="Rubik"/>
                <a:cs typeface="Rubik"/>
                <a:sym typeface="Rubik"/>
              </a:rPr>
              <a:t>We would greatly appreciate the opportunity to further explore these possibilities and discuss how we can create value together. Please don't hesitate to contact us via email at [Your Email Address] or by phone at [Your Phone Num]. We would be honored to schedule a meeting at your convenience.</a:t>
            </a:r>
            <a:endParaRPr sz="1100"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Rubik"/>
                <a:ea typeface="Rubik"/>
                <a:cs typeface="Rubik"/>
                <a:sym typeface="Rubik"/>
              </a:rPr>
              <a:t>Thank you for considering this collaboration. We look forward to the prospect of working together and achieving new heights.</a:t>
            </a:r>
            <a:endParaRPr sz="1100"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Rubik"/>
                <a:ea typeface="Rubik"/>
                <a:cs typeface="Rubik"/>
                <a:sym typeface="Rubik"/>
              </a:rPr>
              <a:t>Best regards,</a:t>
            </a:r>
            <a:endParaRPr sz="1100"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67" name="Google Shape;67;p13"/>
          <p:cNvGrpSpPr/>
          <p:nvPr/>
        </p:nvGrpSpPr>
        <p:grpSpPr>
          <a:xfrm>
            <a:off x="630000" y="8532779"/>
            <a:ext cx="2185800" cy="382497"/>
            <a:chOff x="630000" y="8532779"/>
            <a:chExt cx="2185800" cy="382497"/>
          </a:xfrm>
        </p:grpSpPr>
        <p:sp>
          <p:nvSpPr>
            <p:cNvPr id="68" name="Google Shape;68;p13"/>
            <p:cNvSpPr txBox="1"/>
            <p:nvPr/>
          </p:nvSpPr>
          <p:spPr>
            <a:xfrm>
              <a:off x="630000" y="8532779"/>
              <a:ext cx="21858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300">
                  <a:latin typeface="Rubik"/>
                  <a:ea typeface="Rubik"/>
                  <a:cs typeface="Rubik"/>
                  <a:sym typeface="Rubik"/>
                </a:rPr>
                <a:t>Jessica Collins</a:t>
              </a:r>
              <a:endParaRPr b="1" sz="1300"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630000" y="8776676"/>
              <a:ext cx="2185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Rubik"/>
                  <a:ea typeface="Rubik"/>
                  <a:cs typeface="Rubik"/>
                  <a:sym typeface="Rubik"/>
                </a:rPr>
                <a:t>Chief Executive Officer (CEO)</a:t>
              </a:r>
              <a:endParaRPr sz="900"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70" name="Google Shape;70;p13"/>
          <p:cNvGrpSpPr/>
          <p:nvPr/>
        </p:nvGrpSpPr>
        <p:grpSpPr>
          <a:xfrm>
            <a:off x="612618" y="9608500"/>
            <a:ext cx="1556682" cy="305450"/>
            <a:chOff x="612618" y="9608500"/>
            <a:chExt cx="1556682" cy="305450"/>
          </a:xfrm>
        </p:grpSpPr>
        <p:grpSp>
          <p:nvGrpSpPr>
            <p:cNvPr id="71" name="Google Shape;71;p13"/>
            <p:cNvGrpSpPr/>
            <p:nvPr/>
          </p:nvGrpSpPr>
          <p:grpSpPr>
            <a:xfrm>
              <a:off x="934800" y="9608500"/>
              <a:ext cx="1234500" cy="305450"/>
              <a:chOff x="934800" y="9608500"/>
              <a:chExt cx="1234500" cy="305450"/>
            </a:xfrm>
          </p:grpSpPr>
          <p:sp>
            <p:nvSpPr>
              <p:cNvPr id="72" name="Google Shape;72;p13"/>
              <p:cNvSpPr txBox="1"/>
              <p:nvPr/>
            </p:nvSpPr>
            <p:spPr>
              <a:xfrm>
                <a:off x="934800" y="9608500"/>
                <a:ext cx="1234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Rubik"/>
                    <a:ea typeface="Rubik"/>
                    <a:cs typeface="Rubik"/>
                    <a:sym typeface="Rubik"/>
                  </a:rPr>
                  <a:t>rec@company.com</a:t>
                </a:r>
                <a:endParaRPr sz="900"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73" name="Google Shape;73;p13"/>
              <p:cNvSpPr txBox="1"/>
              <p:nvPr/>
            </p:nvSpPr>
            <p:spPr>
              <a:xfrm>
                <a:off x="934800" y="9775350"/>
                <a:ext cx="1234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Rubik"/>
                    <a:ea typeface="Rubik"/>
                    <a:cs typeface="Rubik"/>
                    <a:sym typeface="Rubik"/>
                  </a:rPr>
                  <a:t>my@company.com</a:t>
                </a:r>
                <a:endParaRPr sz="900"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pic>
          <p:nvPicPr>
            <p:cNvPr id="74" name="Google Shape;74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12618" y="9639724"/>
              <a:ext cx="230130" cy="2463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5" name="Google Shape;75;p13"/>
          <p:cNvGrpSpPr/>
          <p:nvPr/>
        </p:nvGrpSpPr>
        <p:grpSpPr>
          <a:xfrm>
            <a:off x="4589104" y="9608500"/>
            <a:ext cx="1570915" cy="305450"/>
            <a:chOff x="4589104" y="9608500"/>
            <a:chExt cx="1570915" cy="305450"/>
          </a:xfrm>
        </p:grpSpPr>
        <p:grpSp>
          <p:nvGrpSpPr>
            <p:cNvPr id="76" name="Google Shape;76;p13"/>
            <p:cNvGrpSpPr/>
            <p:nvPr/>
          </p:nvGrpSpPr>
          <p:grpSpPr>
            <a:xfrm>
              <a:off x="4897584" y="9608500"/>
              <a:ext cx="1262434" cy="305450"/>
              <a:chOff x="950861" y="9608500"/>
              <a:chExt cx="972300" cy="305450"/>
            </a:xfrm>
          </p:grpSpPr>
          <p:sp>
            <p:nvSpPr>
              <p:cNvPr id="77" name="Google Shape;77;p13"/>
              <p:cNvSpPr txBox="1"/>
              <p:nvPr/>
            </p:nvSpPr>
            <p:spPr>
              <a:xfrm>
                <a:off x="950861" y="9608500"/>
                <a:ext cx="972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Rubik"/>
                    <a:ea typeface="Rubik"/>
                    <a:cs typeface="Rubik"/>
                    <a:sym typeface="Rubik"/>
                  </a:rPr>
                  <a:t>+1 (555) 987-6543</a:t>
                </a:r>
                <a:endParaRPr sz="900"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78" name="Google Shape;78;p13"/>
              <p:cNvSpPr txBox="1"/>
              <p:nvPr/>
            </p:nvSpPr>
            <p:spPr>
              <a:xfrm>
                <a:off x="950861" y="9775350"/>
                <a:ext cx="972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Rubik"/>
                    <a:ea typeface="Rubik"/>
                    <a:cs typeface="Rubik"/>
                    <a:sym typeface="Rubik"/>
                  </a:rPr>
                  <a:t>+1 (555) 987-6543</a:t>
                </a:r>
                <a:endParaRPr sz="900"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pic>
          <p:nvPicPr>
            <p:cNvPr id="79" name="Google Shape;79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589104" y="9636300"/>
              <a:ext cx="173305" cy="2463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0" name="Google Shape;80;p13"/>
          <p:cNvGrpSpPr/>
          <p:nvPr/>
        </p:nvGrpSpPr>
        <p:grpSpPr>
          <a:xfrm>
            <a:off x="2412815" y="9608500"/>
            <a:ext cx="1911641" cy="305450"/>
            <a:chOff x="2412815" y="9608500"/>
            <a:chExt cx="1911641" cy="305450"/>
          </a:xfrm>
        </p:grpSpPr>
        <p:grpSp>
          <p:nvGrpSpPr>
            <p:cNvPr id="81" name="Google Shape;81;p13"/>
            <p:cNvGrpSpPr/>
            <p:nvPr/>
          </p:nvGrpSpPr>
          <p:grpSpPr>
            <a:xfrm>
              <a:off x="2721581" y="9608500"/>
              <a:ext cx="1602875" cy="305450"/>
              <a:chOff x="934800" y="9608500"/>
              <a:chExt cx="1234500" cy="305450"/>
            </a:xfrm>
          </p:grpSpPr>
          <p:sp>
            <p:nvSpPr>
              <p:cNvPr id="82" name="Google Shape;82;p13"/>
              <p:cNvSpPr txBox="1"/>
              <p:nvPr/>
            </p:nvSpPr>
            <p:spPr>
              <a:xfrm>
                <a:off x="934800" y="9608500"/>
                <a:ext cx="1234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Rubik"/>
                    <a:ea typeface="Rubik"/>
                    <a:cs typeface="Rubik"/>
                    <a:sym typeface="Rubik"/>
                  </a:rPr>
                  <a:t>123 Main Street, Suite 567</a:t>
                </a:r>
                <a:endParaRPr sz="900"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83" name="Google Shape;83;p13"/>
              <p:cNvSpPr txBox="1"/>
              <p:nvPr/>
            </p:nvSpPr>
            <p:spPr>
              <a:xfrm>
                <a:off x="934800" y="9775350"/>
                <a:ext cx="1234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latin typeface="Rubik"/>
                    <a:ea typeface="Rubik"/>
                    <a:cs typeface="Rubik"/>
                    <a:sym typeface="Rubik"/>
                  </a:rPr>
                  <a:t>Cityville, Stateland, ZIP123</a:t>
                </a:r>
                <a:endParaRPr sz="900"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pic>
          <p:nvPicPr>
            <p:cNvPr id="84" name="Google Shape;84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2412815" y="9625876"/>
              <a:ext cx="189971" cy="2776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