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Lst>
  <p:sldSz cy="10692000" cx="7560000"/>
  <p:notesSz cx="6858000" cy="9144000"/>
  <p:embeddedFontLst>
    <p:embeddedFont>
      <p:font typeface="Caveat"/>
      <p:regular r:id="rId10"/>
      <p:bold r:id="rId11"/>
    </p:embeddedFont>
    <p:embeddedFont>
      <p:font typeface="Allison"/>
      <p:regular r:id="rId12"/>
    </p:embeddedFont>
    <p:embeddedFont>
      <p:font typeface="Comfortaa Medium"/>
      <p:regular r:id="rId13"/>
      <p:bold r:id="rId14"/>
    </p:embeddedFont>
    <p:embeddedFont>
      <p:font typeface="Comfortaa"/>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3402">
          <p15:clr>
            <a:srgbClr val="747775"/>
          </p15:clr>
        </p15:guide>
        <p15:guide id="2" pos="227">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402"/>
        <p:guide pos="227"/>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Caveat-bold.fntdata"/><Relationship Id="rId10" Type="http://schemas.openxmlformats.org/officeDocument/2006/relationships/font" Target="fonts/Caveat-regular.fntdata"/><Relationship Id="rId13" Type="http://schemas.openxmlformats.org/officeDocument/2006/relationships/font" Target="fonts/ComfortaaMedium-regular.fntdata"/><Relationship Id="rId12" Type="http://schemas.openxmlformats.org/officeDocument/2006/relationships/font" Target="fonts/Allison-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Comfortaa-regular.fntdata"/><Relationship Id="rId14" Type="http://schemas.openxmlformats.org/officeDocument/2006/relationships/font" Target="fonts/ComfortaaMedium-bold.fntdata"/><Relationship Id="rId16" Type="http://schemas.openxmlformats.org/officeDocument/2006/relationships/font" Target="fonts/Comforta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23cfdf1a863_0_8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23cfdf1a863_0_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3cfdf1a863_0_23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3cfdf1a863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3cfdf1a863_0_309: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3cfdf1a863_0_3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11.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5.png"/></Relationships>
</file>

<file path=ppt/slides/_rels/slide2.xml.rels><?xml version="1.0" encoding="UTF-8" standalone="yes"?><Relationships xmlns="http://schemas.openxmlformats.org/package/2006/relationships"><Relationship Id="rId10"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5.png"/></Relationships>
</file>

<file path=ppt/slides/_rels/slide3.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11.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5.png"/></Relationships>
</file>

<file path=ppt/slides/_rels/slide4.xml.rels><?xml version="1.0" encoding="UTF-8" standalone="yes"?><Relationships xmlns="http://schemas.openxmlformats.org/package/2006/relationships"><Relationship Id="rId11" Type="http://schemas.openxmlformats.org/officeDocument/2006/relationships/image" Target="../media/image2.png"/><Relationship Id="rId10" Type="http://schemas.openxmlformats.org/officeDocument/2006/relationships/image" Target="../media/image4.png"/><Relationship Id="rId13" Type="http://schemas.openxmlformats.org/officeDocument/2006/relationships/image" Target="../media/image11.png"/><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6.png"/><Relationship Id="rId7" Type="http://schemas.openxmlformats.org/officeDocument/2006/relationships/image" Target="../media/image10.pn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0" y="-2"/>
            <a:ext cx="7560000" cy="10699180"/>
            <a:chOff x="0" y="-2"/>
            <a:chExt cx="7560000" cy="10699180"/>
          </a:xfrm>
        </p:grpSpPr>
        <p:pic>
          <p:nvPicPr>
            <p:cNvPr id="55" name="Google Shape;55;p13"/>
            <p:cNvPicPr preferRelativeResize="0"/>
            <p:nvPr/>
          </p:nvPicPr>
          <p:blipFill rotWithShape="1">
            <a:blip r:embed="rId3">
              <a:alphaModFix/>
            </a:blip>
            <a:srcRect b="57911" l="9011" r="6771" t="11118"/>
            <a:stretch/>
          </p:blipFill>
          <p:spPr>
            <a:xfrm>
              <a:off x="812350" y="9802579"/>
              <a:ext cx="3816601" cy="896599"/>
            </a:xfrm>
            <a:prstGeom prst="rect">
              <a:avLst/>
            </a:prstGeom>
            <a:noFill/>
            <a:ln>
              <a:noFill/>
            </a:ln>
          </p:spPr>
        </p:pic>
        <p:pic>
          <p:nvPicPr>
            <p:cNvPr id="56" name="Google Shape;56;p13"/>
            <p:cNvPicPr preferRelativeResize="0"/>
            <p:nvPr/>
          </p:nvPicPr>
          <p:blipFill rotWithShape="1">
            <a:blip r:embed="rId4">
              <a:alphaModFix/>
            </a:blip>
            <a:srcRect b="20886" l="23838" r="0" t="0"/>
            <a:stretch/>
          </p:blipFill>
          <p:spPr>
            <a:xfrm>
              <a:off x="0" y="7338350"/>
              <a:ext cx="1847524" cy="3354026"/>
            </a:xfrm>
            <a:prstGeom prst="rect">
              <a:avLst/>
            </a:prstGeom>
            <a:noFill/>
            <a:ln>
              <a:noFill/>
            </a:ln>
          </p:spPr>
        </p:pic>
        <p:pic>
          <p:nvPicPr>
            <p:cNvPr id="57" name="Google Shape;57;p13"/>
            <p:cNvPicPr preferRelativeResize="0"/>
            <p:nvPr/>
          </p:nvPicPr>
          <p:blipFill rotWithShape="1">
            <a:blip r:embed="rId5">
              <a:alphaModFix/>
            </a:blip>
            <a:srcRect b="14405" l="0" r="28341" t="0"/>
            <a:stretch/>
          </p:blipFill>
          <p:spPr>
            <a:xfrm>
              <a:off x="6015150" y="5048093"/>
              <a:ext cx="1544850" cy="3748927"/>
            </a:xfrm>
            <a:prstGeom prst="rect">
              <a:avLst/>
            </a:prstGeom>
            <a:noFill/>
            <a:ln>
              <a:noFill/>
            </a:ln>
          </p:spPr>
        </p:pic>
        <p:grpSp>
          <p:nvGrpSpPr>
            <p:cNvPr id="58" name="Google Shape;58;p13"/>
            <p:cNvGrpSpPr/>
            <p:nvPr/>
          </p:nvGrpSpPr>
          <p:grpSpPr>
            <a:xfrm>
              <a:off x="0" y="-2"/>
              <a:ext cx="7560000" cy="2257451"/>
              <a:chOff x="0" y="-2"/>
              <a:chExt cx="7560000" cy="2257451"/>
            </a:xfrm>
          </p:grpSpPr>
          <p:pic>
            <p:nvPicPr>
              <p:cNvPr id="59" name="Google Shape;59;p13"/>
              <p:cNvPicPr preferRelativeResize="0"/>
              <p:nvPr/>
            </p:nvPicPr>
            <p:blipFill rotWithShape="1">
              <a:blip r:embed="rId6">
                <a:alphaModFix amt="85000"/>
              </a:blip>
              <a:srcRect b="0" l="48097" r="0" t="31115"/>
              <a:stretch/>
            </p:blipFill>
            <p:spPr>
              <a:xfrm>
                <a:off x="0" y="0"/>
                <a:ext cx="1971999" cy="2204375"/>
              </a:xfrm>
              <a:prstGeom prst="rect">
                <a:avLst/>
              </a:prstGeom>
              <a:noFill/>
              <a:ln>
                <a:noFill/>
              </a:ln>
            </p:spPr>
          </p:pic>
          <p:pic>
            <p:nvPicPr>
              <p:cNvPr id="60" name="Google Shape;60;p13"/>
              <p:cNvPicPr preferRelativeResize="0"/>
              <p:nvPr/>
            </p:nvPicPr>
            <p:blipFill rotWithShape="1">
              <a:blip r:embed="rId7">
                <a:alphaModFix amt="85000"/>
              </a:blip>
              <a:srcRect b="0" l="0" r="0" t="54566"/>
              <a:stretch/>
            </p:blipFill>
            <p:spPr>
              <a:xfrm>
                <a:off x="397375" y="-2"/>
                <a:ext cx="4569225" cy="1326150"/>
              </a:xfrm>
              <a:prstGeom prst="rect">
                <a:avLst/>
              </a:prstGeom>
              <a:noFill/>
              <a:ln>
                <a:noFill/>
              </a:ln>
            </p:spPr>
          </p:pic>
          <p:pic>
            <p:nvPicPr>
              <p:cNvPr id="61" name="Google Shape;61;p13"/>
              <p:cNvPicPr preferRelativeResize="0"/>
              <p:nvPr/>
            </p:nvPicPr>
            <p:blipFill rotWithShape="1">
              <a:blip r:embed="rId8">
                <a:alphaModFix amt="85000"/>
              </a:blip>
              <a:srcRect b="11697" l="0" r="15031" t="51343"/>
              <a:stretch/>
            </p:blipFill>
            <p:spPr>
              <a:xfrm>
                <a:off x="4202700" y="0"/>
                <a:ext cx="2723324" cy="1054700"/>
              </a:xfrm>
              <a:prstGeom prst="rect">
                <a:avLst/>
              </a:prstGeom>
              <a:noFill/>
              <a:ln>
                <a:noFill/>
              </a:ln>
            </p:spPr>
          </p:pic>
          <p:pic>
            <p:nvPicPr>
              <p:cNvPr id="62" name="Google Shape;62;p13"/>
              <p:cNvPicPr preferRelativeResize="0"/>
              <p:nvPr/>
            </p:nvPicPr>
            <p:blipFill rotWithShape="1">
              <a:blip r:embed="rId9">
                <a:alphaModFix amt="85000"/>
              </a:blip>
              <a:srcRect b="0" l="0" r="49395" t="32120"/>
              <a:stretch/>
            </p:blipFill>
            <p:spPr>
              <a:xfrm>
                <a:off x="5600725" y="0"/>
                <a:ext cx="1959275" cy="2257449"/>
              </a:xfrm>
              <a:prstGeom prst="rect">
                <a:avLst/>
              </a:prstGeom>
              <a:noFill/>
              <a:ln>
                <a:noFill/>
              </a:ln>
            </p:spPr>
          </p:pic>
        </p:grpSp>
        <p:pic>
          <p:nvPicPr>
            <p:cNvPr id="63" name="Google Shape;63;p13"/>
            <p:cNvPicPr preferRelativeResize="0"/>
            <p:nvPr/>
          </p:nvPicPr>
          <p:blipFill rotWithShape="1">
            <a:blip r:embed="rId10">
              <a:alphaModFix/>
            </a:blip>
            <a:srcRect b="61419" l="12814" r="12814" t="11768"/>
            <a:stretch/>
          </p:blipFill>
          <p:spPr>
            <a:xfrm>
              <a:off x="4979950" y="9941498"/>
              <a:ext cx="2048125" cy="757675"/>
            </a:xfrm>
            <a:prstGeom prst="rect">
              <a:avLst/>
            </a:prstGeom>
            <a:noFill/>
            <a:ln>
              <a:noFill/>
            </a:ln>
          </p:spPr>
        </p:pic>
      </p:grpSp>
      <p:grpSp>
        <p:nvGrpSpPr>
          <p:cNvPr id="64" name="Google Shape;64;p13"/>
          <p:cNvGrpSpPr/>
          <p:nvPr/>
        </p:nvGrpSpPr>
        <p:grpSpPr>
          <a:xfrm>
            <a:off x="939450" y="659950"/>
            <a:ext cx="5681100" cy="1413400"/>
            <a:chOff x="939450" y="659950"/>
            <a:chExt cx="5681100" cy="1413400"/>
          </a:xfrm>
        </p:grpSpPr>
        <p:sp>
          <p:nvSpPr>
            <p:cNvPr id="65" name="Google Shape;65;p13"/>
            <p:cNvSpPr txBox="1"/>
            <p:nvPr/>
          </p:nvSpPr>
          <p:spPr>
            <a:xfrm>
              <a:off x="939450" y="659950"/>
              <a:ext cx="56811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0">
                  <a:solidFill>
                    <a:srgbClr val="444338"/>
                  </a:solidFill>
                  <a:latin typeface="Caveat"/>
                  <a:ea typeface="Caveat"/>
                  <a:cs typeface="Caveat"/>
                  <a:sym typeface="Caveat"/>
                </a:rPr>
                <a:t>Jeramie Bins</a:t>
              </a:r>
              <a:endParaRPr sz="8000">
                <a:solidFill>
                  <a:srgbClr val="444338"/>
                </a:solidFill>
                <a:latin typeface="Caveat"/>
                <a:ea typeface="Caveat"/>
                <a:cs typeface="Caveat"/>
                <a:sym typeface="Caveat"/>
              </a:endParaRPr>
            </a:p>
          </p:txBody>
        </p:sp>
        <p:sp>
          <p:nvSpPr>
            <p:cNvPr id="66" name="Google Shape;66;p13"/>
            <p:cNvSpPr txBox="1"/>
            <p:nvPr/>
          </p:nvSpPr>
          <p:spPr>
            <a:xfrm>
              <a:off x="2035500" y="1796150"/>
              <a:ext cx="34890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rgbClr val="444338"/>
                  </a:solidFill>
                  <a:latin typeface="Comfortaa"/>
                  <a:ea typeface="Comfortaa"/>
                  <a:cs typeface="Comfortaa"/>
                  <a:sym typeface="Comfortaa"/>
                </a:rPr>
                <a:t>Office Assistant Resume</a:t>
              </a:r>
              <a:endParaRPr sz="1800">
                <a:solidFill>
                  <a:srgbClr val="444338"/>
                </a:solidFill>
                <a:latin typeface="Comfortaa"/>
                <a:ea typeface="Comfortaa"/>
                <a:cs typeface="Comfortaa"/>
                <a:sym typeface="Comfortaa"/>
              </a:endParaRPr>
            </a:p>
          </p:txBody>
        </p:sp>
      </p:grpSp>
      <p:cxnSp>
        <p:nvCxnSpPr>
          <p:cNvPr id="67" name="Google Shape;67;p13"/>
          <p:cNvCxnSpPr/>
          <p:nvPr/>
        </p:nvCxnSpPr>
        <p:spPr>
          <a:xfrm>
            <a:off x="360600" y="2217968"/>
            <a:ext cx="6851100" cy="0"/>
          </a:xfrm>
          <a:prstGeom prst="straightConnector1">
            <a:avLst/>
          </a:prstGeom>
          <a:noFill/>
          <a:ln cap="flat" cmpd="sng" w="9525">
            <a:solidFill>
              <a:srgbClr val="C6C3C0"/>
            </a:solidFill>
            <a:prstDash val="solid"/>
            <a:round/>
            <a:headEnd len="med" w="med" type="none"/>
            <a:tailEnd len="med" w="med" type="none"/>
          </a:ln>
        </p:spPr>
      </p:cxnSp>
      <p:cxnSp>
        <p:nvCxnSpPr>
          <p:cNvPr id="68" name="Google Shape;68;p13"/>
          <p:cNvCxnSpPr/>
          <p:nvPr/>
        </p:nvCxnSpPr>
        <p:spPr>
          <a:xfrm>
            <a:off x="360600" y="4014093"/>
            <a:ext cx="6851100" cy="0"/>
          </a:xfrm>
          <a:prstGeom prst="straightConnector1">
            <a:avLst/>
          </a:prstGeom>
          <a:noFill/>
          <a:ln cap="flat" cmpd="sng" w="9525">
            <a:solidFill>
              <a:srgbClr val="C6C3C0"/>
            </a:solidFill>
            <a:prstDash val="solid"/>
            <a:round/>
            <a:headEnd len="med" w="med" type="none"/>
            <a:tailEnd len="med" w="med" type="none"/>
          </a:ln>
        </p:spPr>
      </p:cxnSp>
      <p:cxnSp>
        <p:nvCxnSpPr>
          <p:cNvPr id="69" name="Google Shape;69;p13"/>
          <p:cNvCxnSpPr/>
          <p:nvPr/>
        </p:nvCxnSpPr>
        <p:spPr>
          <a:xfrm>
            <a:off x="5211546" y="2217971"/>
            <a:ext cx="0" cy="7932900"/>
          </a:xfrm>
          <a:prstGeom prst="straightConnector1">
            <a:avLst/>
          </a:prstGeom>
          <a:noFill/>
          <a:ln cap="flat" cmpd="sng" w="9525">
            <a:solidFill>
              <a:srgbClr val="C6C3C0"/>
            </a:solidFill>
            <a:prstDash val="solid"/>
            <a:round/>
            <a:headEnd len="med" w="med" type="none"/>
            <a:tailEnd len="med" w="med" type="none"/>
          </a:ln>
        </p:spPr>
      </p:cxnSp>
      <p:cxnSp>
        <p:nvCxnSpPr>
          <p:cNvPr id="70" name="Google Shape;70;p13"/>
          <p:cNvCxnSpPr/>
          <p:nvPr/>
        </p:nvCxnSpPr>
        <p:spPr>
          <a:xfrm>
            <a:off x="5218350" y="7259425"/>
            <a:ext cx="1993500" cy="0"/>
          </a:xfrm>
          <a:prstGeom prst="straightConnector1">
            <a:avLst/>
          </a:prstGeom>
          <a:noFill/>
          <a:ln cap="flat" cmpd="sng" w="9525">
            <a:solidFill>
              <a:srgbClr val="C6C3C0"/>
            </a:solidFill>
            <a:prstDash val="solid"/>
            <a:round/>
            <a:headEnd len="med" w="med" type="none"/>
            <a:tailEnd len="med" w="med" type="none"/>
          </a:ln>
        </p:spPr>
      </p:cxnSp>
      <p:sp>
        <p:nvSpPr>
          <p:cNvPr id="71" name="Google Shape;71;p13"/>
          <p:cNvSpPr txBox="1"/>
          <p:nvPr/>
        </p:nvSpPr>
        <p:spPr>
          <a:xfrm>
            <a:off x="360000" y="2400289"/>
            <a:ext cx="39189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Professional Profile</a:t>
            </a:r>
            <a:endParaRPr b="1" sz="2300">
              <a:solidFill>
                <a:srgbClr val="444338"/>
              </a:solidFill>
              <a:latin typeface="Caveat"/>
              <a:ea typeface="Caveat"/>
              <a:cs typeface="Caveat"/>
              <a:sym typeface="Caveat"/>
            </a:endParaRPr>
          </a:p>
        </p:txBody>
      </p:sp>
      <p:sp>
        <p:nvSpPr>
          <p:cNvPr id="72" name="Google Shape;72;p13"/>
          <p:cNvSpPr txBox="1"/>
          <p:nvPr/>
        </p:nvSpPr>
        <p:spPr>
          <a:xfrm>
            <a:off x="360000" y="2879486"/>
            <a:ext cx="4722300" cy="8697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Aliquam urna ipsum, suscipit at mauris sagittis, sollicitudin accumsan ante. Duis hendrerit diam a augue molestie varius. Fusce vulputate porttitor nibh in tincidunt. Proin pulvinar lectus ligula, ut blandit ligula pharetra eu. Suspendisse viverra neque non hendrerit sagittis. </a:t>
            </a:r>
            <a:endParaRPr b="1" sz="1000">
              <a:solidFill>
                <a:srgbClr val="444338"/>
              </a:solidFill>
              <a:latin typeface="Comfortaa"/>
              <a:ea typeface="Comfortaa"/>
              <a:cs typeface="Comfortaa"/>
              <a:sym typeface="Comfortaa"/>
            </a:endParaRPr>
          </a:p>
        </p:txBody>
      </p:sp>
      <p:grpSp>
        <p:nvGrpSpPr>
          <p:cNvPr id="73" name="Google Shape;73;p13"/>
          <p:cNvGrpSpPr/>
          <p:nvPr/>
        </p:nvGrpSpPr>
        <p:grpSpPr>
          <a:xfrm>
            <a:off x="5400000" y="2400300"/>
            <a:ext cx="2007793" cy="1335763"/>
            <a:chOff x="5400000" y="2400300"/>
            <a:chExt cx="2007793" cy="1335763"/>
          </a:xfrm>
        </p:grpSpPr>
        <p:sp>
          <p:nvSpPr>
            <p:cNvPr id="74" name="Google Shape;74;p13"/>
            <p:cNvSpPr txBox="1"/>
            <p:nvPr/>
          </p:nvSpPr>
          <p:spPr>
            <a:xfrm>
              <a:off x="5400000" y="2400300"/>
              <a:ext cx="18117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Contact</a:t>
              </a:r>
              <a:endParaRPr b="1" sz="2300">
                <a:solidFill>
                  <a:srgbClr val="444338"/>
                </a:solidFill>
                <a:latin typeface="Caveat"/>
                <a:ea typeface="Caveat"/>
                <a:cs typeface="Caveat"/>
                <a:sym typeface="Caveat"/>
              </a:endParaRPr>
            </a:p>
          </p:txBody>
        </p:sp>
        <p:grpSp>
          <p:nvGrpSpPr>
            <p:cNvPr id="75" name="Google Shape;75;p13"/>
            <p:cNvGrpSpPr/>
            <p:nvPr/>
          </p:nvGrpSpPr>
          <p:grpSpPr>
            <a:xfrm>
              <a:off x="5402702" y="2861621"/>
              <a:ext cx="2005091" cy="220400"/>
              <a:chOff x="5402702" y="2861621"/>
              <a:chExt cx="2005091" cy="220400"/>
            </a:xfrm>
          </p:grpSpPr>
          <p:sp>
            <p:nvSpPr>
              <p:cNvPr id="76" name="Google Shape;76;p13"/>
              <p:cNvSpPr txBox="1"/>
              <p:nvPr/>
            </p:nvSpPr>
            <p:spPr>
              <a:xfrm>
                <a:off x="5691193" y="2894871"/>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+000-111-222-333</a:t>
                </a:r>
                <a:endParaRPr b="1" sz="1000">
                  <a:solidFill>
                    <a:srgbClr val="444338"/>
                  </a:solidFill>
                  <a:latin typeface="Comfortaa"/>
                  <a:ea typeface="Comfortaa"/>
                  <a:cs typeface="Comfortaa"/>
                  <a:sym typeface="Comfortaa"/>
                </a:endParaRPr>
              </a:p>
            </p:txBody>
          </p:sp>
          <p:pic>
            <p:nvPicPr>
              <p:cNvPr id="77" name="Google Shape;77;p13"/>
              <p:cNvPicPr preferRelativeResize="0"/>
              <p:nvPr/>
            </p:nvPicPr>
            <p:blipFill>
              <a:blip r:embed="rId11">
                <a:alphaModFix/>
              </a:blip>
              <a:stretch>
                <a:fillRect/>
              </a:stretch>
            </p:blipFill>
            <p:spPr>
              <a:xfrm>
                <a:off x="5402702" y="2861621"/>
                <a:ext cx="198025" cy="220400"/>
              </a:xfrm>
              <a:prstGeom prst="rect">
                <a:avLst/>
              </a:prstGeom>
              <a:noFill/>
              <a:ln>
                <a:noFill/>
              </a:ln>
            </p:spPr>
          </p:pic>
        </p:grpSp>
        <p:grpSp>
          <p:nvGrpSpPr>
            <p:cNvPr id="78" name="Google Shape;78;p13"/>
            <p:cNvGrpSpPr/>
            <p:nvPr/>
          </p:nvGrpSpPr>
          <p:grpSpPr>
            <a:xfrm>
              <a:off x="5407199" y="3213730"/>
              <a:ext cx="2000594" cy="153900"/>
              <a:chOff x="5407199" y="3271884"/>
              <a:chExt cx="2000594" cy="153900"/>
            </a:xfrm>
          </p:grpSpPr>
          <p:pic>
            <p:nvPicPr>
              <p:cNvPr id="79" name="Google Shape;79;p13"/>
              <p:cNvPicPr preferRelativeResize="0"/>
              <p:nvPr/>
            </p:nvPicPr>
            <p:blipFill>
              <a:blip r:embed="rId12">
                <a:alphaModFix/>
              </a:blip>
              <a:stretch>
                <a:fillRect/>
              </a:stretch>
            </p:blipFill>
            <p:spPr>
              <a:xfrm>
                <a:off x="5407199" y="3280022"/>
                <a:ext cx="212975" cy="137624"/>
              </a:xfrm>
              <a:prstGeom prst="rect">
                <a:avLst/>
              </a:prstGeom>
              <a:noFill/>
              <a:ln>
                <a:noFill/>
              </a:ln>
            </p:spPr>
          </p:pic>
          <p:sp>
            <p:nvSpPr>
              <p:cNvPr id="80" name="Google Shape;80;p13"/>
              <p:cNvSpPr txBox="1"/>
              <p:nvPr/>
            </p:nvSpPr>
            <p:spPr>
              <a:xfrm>
                <a:off x="5691193" y="3271884"/>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Example@mail.com</a:t>
                </a:r>
                <a:endParaRPr b="1" sz="1000">
                  <a:solidFill>
                    <a:srgbClr val="444338"/>
                  </a:solidFill>
                  <a:latin typeface="Comfortaa"/>
                  <a:ea typeface="Comfortaa"/>
                  <a:cs typeface="Comfortaa"/>
                  <a:sym typeface="Comfortaa"/>
                </a:endParaRPr>
              </a:p>
            </p:txBody>
          </p:sp>
        </p:grpSp>
        <p:grpSp>
          <p:nvGrpSpPr>
            <p:cNvPr id="81" name="Google Shape;81;p13"/>
            <p:cNvGrpSpPr/>
            <p:nvPr/>
          </p:nvGrpSpPr>
          <p:grpSpPr>
            <a:xfrm>
              <a:off x="5410181" y="3532588"/>
              <a:ext cx="1997612" cy="203475"/>
              <a:chOff x="5410181" y="3581574"/>
              <a:chExt cx="1997612" cy="203475"/>
            </a:xfrm>
          </p:grpSpPr>
          <p:pic>
            <p:nvPicPr>
              <p:cNvPr id="82" name="Google Shape;82;p13"/>
              <p:cNvPicPr preferRelativeResize="0"/>
              <p:nvPr/>
            </p:nvPicPr>
            <p:blipFill>
              <a:blip r:embed="rId13">
                <a:alphaModFix/>
              </a:blip>
              <a:stretch>
                <a:fillRect/>
              </a:stretch>
            </p:blipFill>
            <p:spPr>
              <a:xfrm>
                <a:off x="5410181" y="3581574"/>
                <a:ext cx="212975" cy="203475"/>
              </a:xfrm>
              <a:prstGeom prst="rect">
                <a:avLst/>
              </a:prstGeom>
              <a:noFill/>
              <a:ln>
                <a:noFill/>
              </a:ln>
            </p:spPr>
          </p:pic>
          <p:sp>
            <p:nvSpPr>
              <p:cNvPr id="83" name="Google Shape;83;p13"/>
              <p:cNvSpPr txBox="1"/>
              <p:nvPr/>
            </p:nvSpPr>
            <p:spPr>
              <a:xfrm>
                <a:off x="5691193" y="3606361"/>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427 Shields Ports,Utah</a:t>
                </a:r>
                <a:endParaRPr b="1" sz="1000">
                  <a:solidFill>
                    <a:srgbClr val="444338"/>
                  </a:solidFill>
                  <a:latin typeface="Comfortaa"/>
                  <a:ea typeface="Comfortaa"/>
                  <a:cs typeface="Comfortaa"/>
                  <a:sym typeface="Comfortaa"/>
                </a:endParaRPr>
              </a:p>
            </p:txBody>
          </p:sp>
        </p:grpSp>
      </p:grpSp>
      <p:sp>
        <p:nvSpPr>
          <p:cNvPr id="84" name="Google Shape;84;p13"/>
          <p:cNvSpPr txBox="1"/>
          <p:nvPr/>
        </p:nvSpPr>
        <p:spPr>
          <a:xfrm>
            <a:off x="360000" y="4196429"/>
            <a:ext cx="39189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Experience</a:t>
            </a:r>
            <a:endParaRPr b="1" sz="2300">
              <a:solidFill>
                <a:srgbClr val="444338"/>
              </a:solidFill>
              <a:latin typeface="Caveat"/>
              <a:ea typeface="Caveat"/>
              <a:cs typeface="Caveat"/>
              <a:sym typeface="Caveat"/>
            </a:endParaRPr>
          </a:p>
        </p:txBody>
      </p:sp>
      <p:grpSp>
        <p:nvGrpSpPr>
          <p:cNvPr id="85" name="Google Shape;85;p13"/>
          <p:cNvGrpSpPr/>
          <p:nvPr/>
        </p:nvGrpSpPr>
        <p:grpSpPr>
          <a:xfrm>
            <a:off x="360000" y="4730054"/>
            <a:ext cx="4722450" cy="2707611"/>
            <a:chOff x="360000" y="4730054"/>
            <a:chExt cx="4722450" cy="2707611"/>
          </a:xfrm>
        </p:grpSpPr>
        <p:grpSp>
          <p:nvGrpSpPr>
            <p:cNvPr id="86" name="Google Shape;86;p13"/>
            <p:cNvGrpSpPr/>
            <p:nvPr/>
          </p:nvGrpSpPr>
          <p:grpSpPr>
            <a:xfrm>
              <a:off x="360000" y="4730054"/>
              <a:ext cx="4722300" cy="392179"/>
              <a:chOff x="360000" y="4730054"/>
              <a:chExt cx="4722300" cy="392179"/>
            </a:xfrm>
          </p:grpSpPr>
          <p:sp>
            <p:nvSpPr>
              <p:cNvPr id="87" name="Google Shape;87;p13"/>
              <p:cNvSpPr txBox="1"/>
              <p:nvPr/>
            </p:nvSpPr>
            <p:spPr>
              <a:xfrm>
                <a:off x="360000" y="4730054"/>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POSITION TITLE HERE</a:t>
                </a:r>
                <a:endParaRPr b="1" sz="1000">
                  <a:solidFill>
                    <a:srgbClr val="444338"/>
                  </a:solidFill>
                  <a:latin typeface="Comfortaa"/>
                  <a:ea typeface="Comfortaa"/>
                  <a:cs typeface="Comfortaa"/>
                  <a:sym typeface="Comfortaa"/>
                </a:endParaRPr>
              </a:p>
            </p:txBody>
          </p:sp>
          <p:sp>
            <p:nvSpPr>
              <p:cNvPr id="88" name="Google Shape;88;p13"/>
              <p:cNvSpPr txBox="1"/>
              <p:nvPr/>
            </p:nvSpPr>
            <p:spPr>
              <a:xfrm>
                <a:off x="360000" y="4968332"/>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Von Ltd | 7427 Shields Ports | 2022 - 2025</a:t>
                </a:r>
                <a:endParaRPr sz="1000">
                  <a:solidFill>
                    <a:srgbClr val="444338"/>
                  </a:solidFill>
                  <a:latin typeface="Comfortaa Medium"/>
                  <a:ea typeface="Comfortaa Medium"/>
                  <a:cs typeface="Comfortaa Medium"/>
                  <a:sym typeface="Comfortaa Medium"/>
                </a:endParaRPr>
              </a:p>
            </p:txBody>
          </p:sp>
        </p:grpSp>
        <p:sp>
          <p:nvSpPr>
            <p:cNvPr id="89" name="Google Shape;89;p13"/>
            <p:cNvSpPr txBox="1"/>
            <p:nvPr/>
          </p:nvSpPr>
          <p:spPr>
            <a:xfrm>
              <a:off x="360000" y="5281439"/>
              <a:ext cx="4722300" cy="6312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Suspendisse sagittis nisl eros, a dapibus augue tincidunt vitae. Interdum et malesuada fames ac ante ipsum primis in faucibus.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Duis sed pellentesque diam.</a:t>
              </a:r>
              <a:endParaRPr sz="1000">
                <a:solidFill>
                  <a:srgbClr val="444338"/>
                </a:solidFill>
                <a:latin typeface="Comfortaa Medium"/>
                <a:ea typeface="Comfortaa Medium"/>
                <a:cs typeface="Comfortaa Medium"/>
                <a:sym typeface="Comfortaa Medium"/>
              </a:endParaRPr>
            </a:p>
          </p:txBody>
        </p:sp>
        <p:sp>
          <p:nvSpPr>
            <p:cNvPr id="90" name="Google Shape;90;p13"/>
            <p:cNvSpPr txBox="1"/>
            <p:nvPr/>
          </p:nvSpPr>
          <p:spPr>
            <a:xfrm>
              <a:off x="646350" y="6071875"/>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Clr>
                  <a:schemeClr val="dk1"/>
                </a:buClr>
                <a:buSzPts val="1100"/>
                <a:buFont typeface="Arial"/>
                <a:buNone/>
              </a:pPr>
              <a:r>
                <a:rPr lang="ru" sz="1000">
                  <a:solidFill>
                    <a:srgbClr val="444338"/>
                  </a:solidFill>
                  <a:latin typeface="Comfortaa Medium"/>
                  <a:ea typeface="Comfortaa Medium"/>
                  <a:cs typeface="Comfortaa Medium"/>
                  <a:sym typeface="Comfortaa Medium"/>
                </a:rPr>
                <a:t>•  Nullam maximus, sapien id consectetur congue, purus nunc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sollicitudin nulla, vel varius ipsum magna quis nulla. </a:t>
              </a:r>
              <a:endParaRPr sz="1000">
                <a:solidFill>
                  <a:srgbClr val="444338"/>
                </a:solidFill>
                <a:latin typeface="Comfortaa Medium"/>
                <a:ea typeface="Comfortaa Medium"/>
                <a:cs typeface="Comfortaa Medium"/>
                <a:sym typeface="Comfortaa Medium"/>
              </a:endParaRPr>
            </a:p>
          </p:txBody>
        </p:sp>
        <p:sp>
          <p:nvSpPr>
            <p:cNvPr id="91" name="Google Shape;91;p13"/>
            <p:cNvSpPr txBox="1"/>
            <p:nvPr/>
          </p:nvSpPr>
          <p:spPr>
            <a:xfrm>
              <a:off x="646350" y="6558420"/>
              <a:ext cx="44361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Vestibulum vestibulum et mauris eget ullamcorper.</a:t>
              </a:r>
              <a:endParaRPr sz="1000">
                <a:solidFill>
                  <a:srgbClr val="444338"/>
                </a:solidFill>
                <a:latin typeface="Comfortaa Medium"/>
                <a:ea typeface="Comfortaa Medium"/>
                <a:cs typeface="Comfortaa Medium"/>
                <a:sym typeface="Comfortaa Medium"/>
              </a:endParaRPr>
            </a:p>
          </p:txBody>
        </p:sp>
        <p:sp>
          <p:nvSpPr>
            <p:cNvPr id="92" name="Google Shape;92;p13"/>
            <p:cNvSpPr txBox="1"/>
            <p:nvPr/>
          </p:nvSpPr>
          <p:spPr>
            <a:xfrm>
              <a:off x="646350" y="6806464"/>
              <a:ext cx="4436100" cy="6312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Proin scelerisque, mi id laoreet lacinia, nisi est tempor justo, a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tempus nibh eros et massa. Quisque dapibus mi et  tincidunt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ultrices. Sed ligula est, varius vitae tellus vel,  element fringilla mi.</a:t>
              </a:r>
              <a:endParaRPr sz="1000">
                <a:solidFill>
                  <a:srgbClr val="444338"/>
                </a:solidFill>
                <a:latin typeface="Comfortaa Medium"/>
                <a:ea typeface="Comfortaa Medium"/>
                <a:cs typeface="Comfortaa Medium"/>
                <a:sym typeface="Comfortaa Medium"/>
              </a:endParaRPr>
            </a:p>
          </p:txBody>
        </p:sp>
      </p:grpSp>
      <p:grpSp>
        <p:nvGrpSpPr>
          <p:cNvPr id="93" name="Google Shape;93;p13"/>
          <p:cNvGrpSpPr/>
          <p:nvPr/>
        </p:nvGrpSpPr>
        <p:grpSpPr>
          <a:xfrm>
            <a:off x="360000" y="7644518"/>
            <a:ext cx="4722450" cy="2472518"/>
            <a:chOff x="360000" y="4730054"/>
            <a:chExt cx="4722450" cy="2472518"/>
          </a:xfrm>
        </p:grpSpPr>
        <p:grpSp>
          <p:nvGrpSpPr>
            <p:cNvPr id="94" name="Google Shape;94;p13"/>
            <p:cNvGrpSpPr/>
            <p:nvPr/>
          </p:nvGrpSpPr>
          <p:grpSpPr>
            <a:xfrm>
              <a:off x="360000" y="4730054"/>
              <a:ext cx="4722300" cy="392179"/>
              <a:chOff x="360000" y="4730054"/>
              <a:chExt cx="4722300" cy="392179"/>
            </a:xfrm>
          </p:grpSpPr>
          <p:sp>
            <p:nvSpPr>
              <p:cNvPr id="95" name="Google Shape;95;p13"/>
              <p:cNvSpPr txBox="1"/>
              <p:nvPr/>
            </p:nvSpPr>
            <p:spPr>
              <a:xfrm>
                <a:off x="360000" y="4730054"/>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POSITION TITLE HERE</a:t>
                </a:r>
                <a:endParaRPr b="1" sz="1000">
                  <a:solidFill>
                    <a:srgbClr val="444338"/>
                  </a:solidFill>
                  <a:latin typeface="Comfortaa"/>
                  <a:ea typeface="Comfortaa"/>
                  <a:cs typeface="Comfortaa"/>
                  <a:sym typeface="Comfortaa"/>
                </a:endParaRPr>
              </a:p>
            </p:txBody>
          </p:sp>
          <p:sp>
            <p:nvSpPr>
              <p:cNvPr id="96" name="Google Shape;96;p13"/>
              <p:cNvSpPr txBox="1"/>
              <p:nvPr/>
            </p:nvSpPr>
            <p:spPr>
              <a:xfrm>
                <a:off x="360000" y="4968332"/>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Moore Ltd | 684 Watson Points | 2021 - 2022</a:t>
                </a:r>
                <a:endParaRPr sz="1000">
                  <a:solidFill>
                    <a:srgbClr val="444338"/>
                  </a:solidFill>
                  <a:latin typeface="Comfortaa Medium"/>
                  <a:ea typeface="Comfortaa Medium"/>
                  <a:cs typeface="Comfortaa Medium"/>
                  <a:sym typeface="Comfortaa Medium"/>
                </a:endParaRPr>
              </a:p>
            </p:txBody>
          </p:sp>
        </p:grpSp>
        <p:sp>
          <p:nvSpPr>
            <p:cNvPr id="97" name="Google Shape;97;p13"/>
            <p:cNvSpPr txBox="1"/>
            <p:nvPr/>
          </p:nvSpPr>
          <p:spPr>
            <a:xfrm>
              <a:off x="360000" y="5281439"/>
              <a:ext cx="4722300" cy="6312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Fusce ullamcorper dolor quis purus mattis vulputate. Quisque lacinia tincidunt nisi eu imperdiet. Quisque a massa a nulla tempor imperdiet vitae nec augue.</a:t>
              </a:r>
              <a:endParaRPr sz="1000">
                <a:solidFill>
                  <a:srgbClr val="444338"/>
                </a:solidFill>
                <a:latin typeface="Comfortaa Medium"/>
                <a:ea typeface="Comfortaa Medium"/>
                <a:cs typeface="Comfortaa Medium"/>
                <a:sym typeface="Comfortaa Medium"/>
              </a:endParaRPr>
            </a:p>
          </p:txBody>
        </p:sp>
        <p:sp>
          <p:nvSpPr>
            <p:cNvPr id="98" name="Google Shape;98;p13"/>
            <p:cNvSpPr txBox="1"/>
            <p:nvPr/>
          </p:nvSpPr>
          <p:spPr>
            <a:xfrm>
              <a:off x="646350" y="6071875"/>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Pellentesque sagittis turpis venenatis velit gravida volutpat. Duis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ac arcu efficitur lectus feugiat efficitur posuere at odio. </a:t>
              </a:r>
              <a:endParaRPr sz="1000">
                <a:solidFill>
                  <a:srgbClr val="444338"/>
                </a:solidFill>
                <a:latin typeface="Comfortaa Medium"/>
                <a:ea typeface="Comfortaa Medium"/>
                <a:cs typeface="Comfortaa Medium"/>
                <a:sym typeface="Comfortaa Medium"/>
              </a:endParaRPr>
            </a:p>
          </p:txBody>
        </p:sp>
        <p:sp>
          <p:nvSpPr>
            <p:cNvPr id="99" name="Google Shape;99;p13"/>
            <p:cNvSpPr txBox="1"/>
            <p:nvPr/>
          </p:nvSpPr>
          <p:spPr>
            <a:xfrm>
              <a:off x="646350" y="6558420"/>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Cras ornare tellus a urna dictum, ac pharetra magna biben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dum. Sed id neque sit amet dui pretium malesuada. </a:t>
              </a:r>
              <a:endParaRPr sz="1000">
                <a:solidFill>
                  <a:srgbClr val="444338"/>
                </a:solidFill>
                <a:latin typeface="Comfortaa Medium"/>
                <a:ea typeface="Comfortaa Medium"/>
                <a:cs typeface="Comfortaa Medium"/>
                <a:sym typeface="Comfortaa Medium"/>
              </a:endParaRPr>
            </a:p>
          </p:txBody>
        </p:sp>
        <p:sp>
          <p:nvSpPr>
            <p:cNvPr id="100" name="Google Shape;100;p13"/>
            <p:cNvSpPr txBox="1"/>
            <p:nvPr/>
          </p:nvSpPr>
          <p:spPr>
            <a:xfrm>
              <a:off x="646350" y="7048671"/>
              <a:ext cx="44361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Curabitur dolor sapien, ornare nec felis in, eleifend volutpat nisl.</a:t>
              </a:r>
              <a:endParaRPr sz="1000">
                <a:solidFill>
                  <a:srgbClr val="444338"/>
                </a:solidFill>
                <a:latin typeface="Comfortaa Medium"/>
                <a:ea typeface="Comfortaa Medium"/>
                <a:cs typeface="Comfortaa Medium"/>
                <a:sym typeface="Comfortaa Medium"/>
              </a:endParaRPr>
            </a:p>
          </p:txBody>
        </p:sp>
      </p:grpSp>
      <p:grpSp>
        <p:nvGrpSpPr>
          <p:cNvPr id="101" name="Google Shape;101;p13"/>
          <p:cNvGrpSpPr/>
          <p:nvPr/>
        </p:nvGrpSpPr>
        <p:grpSpPr>
          <a:xfrm>
            <a:off x="5402700" y="4196425"/>
            <a:ext cx="1809000" cy="2831248"/>
            <a:chOff x="5402700" y="4196425"/>
            <a:chExt cx="1809000" cy="2831248"/>
          </a:xfrm>
        </p:grpSpPr>
        <p:sp>
          <p:nvSpPr>
            <p:cNvPr id="102" name="Google Shape;102;p13"/>
            <p:cNvSpPr txBox="1"/>
            <p:nvPr/>
          </p:nvSpPr>
          <p:spPr>
            <a:xfrm>
              <a:off x="5402700" y="4196425"/>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Expertise</a:t>
              </a:r>
              <a:endParaRPr b="1" sz="2300">
                <a:solidFill>
                  <a:srgbClr val="444338"/>
                </a:solidFill>
                <a:latin typeface="Caveat"/>
                <a:ea typeface="Caveat"/>
                <a:cs typeface="Caveat"/>
                <a:sym typeface="Caveat"/>
              </a:endParaRPr>
            </a:p>
          </p:txBody>
        </p:sp>
        <p:sp>
          <p:nvSpPr>
            <p:cNvPr id="103" name="Google Shape;103;p13"/>
            <p:cNvSpPr txBox="1"/>
            <p:nvPr/>
          </p:nvSpPr>
          <p:spPr>
            <a:xfrm>
              <a:off x="5402700" y="4718873"/>
              <a:ext cx="1809000" cy="2308800"/>
            </a:xfrm>
            <a:prstGeom prst="rect">
              <a:avLst/>
            </a:prstGeom>
            <a:noFill/>
            <a:ln>
              <a:noFill/>
            </a:ln>
          </p:spPr>
          <p:txBody>
            <a:bodyPr anchorCtr="0" anchor="t" bIns="0" lIns="0" spcFirstLastPara="1" rIns="0" wrap="square" tIns="0">
              <a:spAutoFit/>
            </a:bodyPr>
            <a:lstStyle/>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Filling &amp; Data Archiving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Telephone Reception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Attention to Detail</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Problem </a:t>
              </a:r>
              <a:r>
                <a:rPr b="1" lang="ru" sz="1000">
                  <a:solidFill>
                    <a:srgbClr val="444338"/>
                  </a:solidFill>
                  <a:latin typeface="Comfortaa"/>
                  <a:ea typeface="Comfortaa"/>
                  <a:cs typeface="Comfortaa"/>
                  <a:sym typeface="Comfortaa"/>
                </a:rPr>
                <a:t>Solving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Customer Relation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Word processing &amp; Typing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General </a:t>
              </a:r>
              <a:r>
                <a:rPr b="1" lang="ru" sz="1000">
                  <a:solidFill>
                    <a:srgbClr val="444338"/>
                  </a:solidFill>
                  <a:latin typeface="Comfortaa"/>
                  <a:ea typeface="Comfortaa"/>
                  <a:cs typeface="Comfortaa"/>
                  <a:sym typeface="Comfortaa"/>
                </a:rPr>
                <a:t>Accounting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Improving Efficiency</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Business System</a:t>
              </a:r>
              <a:endParaRPr b="1" sz="1000">
                <a:solidFill>
                  <a:srgbClr val="444338"/>
                </a:solidFill>
                <a:latin typeface="Comfortaa"/>
                <a:ea typeface="Comfortaa"/>
                <a:cs typeface="Comfortaa"/>
                <a:sym typeface="Comfortaa"/>
              </a:endParaRPr>
            </a:p>
          </p:txBody>
        </p:sp>
      </p:grpSp>
      <p:grpSp>
        <p:nvGrpSpPr>
          <p:cNvPr id="104" name="Google Shape;104;p13"/>
          <p:cNvGrpSpPr/>
          <p:nvPr/>
        </p:nvGrpSpPr>
        <p:grpSpPr>
          <a:xfrm>
            <a:off x="5402700" y="7457157"/>
            <a:ext cx="1809000" cy="2478559"/>
            <a:chOff x="5402700" y="7457157"/>
            <a:chExt cx="1809000" cy="2478559"/>
          </a:xfrm>
        </p:grpSpPr>
        <p:sp>
          <p:nvSpPr>
            <p:cNvPr id="105" name="Google Shape;105;p13"/>
            <p:cNvSpPr txBox="1"/>
            <p:nvPr/>
          </p:nvSpPr>
          <p:spPr>
            <a:xfrm>
              <a:off x="5402700" y="7457157"/>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Education</a:t>
              </a:r>
              <a:endParaRPr b="1" sz="2300">
                <a:solidFill>
                  <a:srgbClr val="444338"/>
                </a:solidFill>
                <a:latin typeface="Caveat"/>
                <a:ea typeface="Caveat"/>
                <a:cs typeface="Caveat"/>
                <a:sym typeface="Caveat"/>
              </a:endParaRPr>
            </a:p>
          </p:txBody>
        </p:sp>
        <p:sp>
          <p:nvSpPr>
            <p:cNvPr id="106" name="Google Shape;106;p13"/>
            <p:cNvSpPr txBox="1"/>
            <p:nvPr/>
          </p:nvSpPr>
          <p:spPr>
            <a:xfrm>
              <a:off x="5402700" y="7952391"/>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DEGREE TITLE HERE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Major/Concentration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Name of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2008-2012</a:t>
              </a:r>
              <a:endParaRPr b="1" sz="1000">
                <a:solidFill>
                  <a:srgbClr val="444338"/>
                </a:solidFill>
                <a:latin typeface="Comfortaa"/>
                <a:ea typeface="Comfortaa"/>
                <a:cs typeface="Comfortaa"/>
                <a:sym typeface="Comfortaa"/>
              </a:endParaRPr>
            </a:p>
          </p:txBody>
        </p:sp>
        <p:sp>
          <p:nvSpPr>
            <p:cNvPr id="107" name="Google Shape;107;p13"/>
            <p:cNvSpPr txBox="1"/>
            <p:nvPr/>
          </p:nvSpPr>
          <p:spPr>
            <a:xfrm>
              <a:off x="5402700" y="9042916"/>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DEGREE TITLE HERE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Major/Concentration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Name of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2008-2012</a:t>
              </a:r>
              <a:endParaRPr b="1" sz="1000">
                <a:solidFill>
                  <a:srgbClr val="444338"/>
                </a:solidFill>
                <a:latin typeface="Comfortaa"/>
                <a:ea typeface="Comfortaa"/>
                <a:cs typeface="Comfortaa"/>
                <a:sym typeface="Comfortaa"/>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grpSp>
        <p:nvGrpSpPr>
          <p:cNvPr id="112" name="Google Shape;112;p14"/>
          <p:cNvGrpSpPr/>
          <p:nvPr/>
        </p:nvGrpSpPr>
        <p:grpSpPr>
          <a:xfrm>
            <a:off x="0" y="-2"/>
            <a:ext cx="7560000" cy="10699180"/>
            <a:chOff x="0" y="-2"/>
            <a:chExt cx="7560000" cy="10699180"/>
          </a:xfrm>
        </p:grpSpPr>
        <p:pic>
          <p:nvPicPr>
            <p:cNvPr id="113" name="Google Shape;113;p14"/>
            <p:cNvPicPr preferRelativeResize="0"/>
            <p:nvPr/>
          </p:nvPicPr>
          <p:blipFill rotWithShape="1">
            <a:blip r:embed="rId3">
              <a:alphaModFix/>
            </a:blip>
            <a:srcRect b="57911" l="9011" r="6771" t="11118"/>
            <a:stretch/>
          </p:blipFill>
          <p:spPr>
            <a:xfrm>
              <a:off x="812350" y="9802579"/>
              <a:ext cx="3816601" cy="896599"/>
            </a:xfrm>
            <a:prstGeom prst="rect">
              <a:avLst/>
            </a:prstGeom>
            <a:noFill/>
            <a:ln>
              <a:noFill/>
            </a:ln>
          </p:spPr>
        </p:pic>
        <p:pic>
          <p:nvPicPr>
            <p:cNvPr id="114" name="Google Shape;114;p14"/>
            <p:cNvPicPr preferRelativeResize="0"/>
            <p:nvPr/>
          </p:nvPicPr>
          <p:blipFill rotWithShape="1">
            <a:blip r:embed="rId4">
              <a:alphaModFix/>
            </a:blip>
            <a:srcRect b="20886" l="23838" r="0" t="0"/>
            <a:stretch/>
          </p:blipFill>
          <p:spPr>
            <a:xfrm>
              <a:off x="0" y="7338350"/>
              <a:ext cx="1847524" cy="3354026"/>
            </a:xfrm>
            <a:prstGeom prst="rect">
              <a:avLst/>
            </a:prstGeom>
            <a:noFill/>
            <a:ln>
              <a:noFill/>
            </a:ln>
          </p:spPr>
        </p:pic>
        <p:pic>
          <p:nvPicPr>
            <p:cNvPr id="115" name="Google Shape;115;p14"/>
            <p:cNvPicPr preferRelativeResize="0"/>
            <p:nvPr/>
          </p:nvPicPr>
          <p:blipFill rotWithShape="1">
            <a:blip r:embed="rId5">
              <a:alphaModFix/>
            </a:blip>
            <a:srcRect b="14405" l="0" r="28341" t="0"/>
            <a:stretch/>
          </p:blipFill>
          <p:spPr>
            <a:xfrm>
              <a:off x="6015150" y="5048093"/>
              <a:ext cx="1544850" cy="3748927"/>
            </a:xfrm>
            <a:prstGeom prst="rect">
              <a:avLst/>
            </a:prstGeom>
            <a:noFill/>
            <a:ln>
              <a:noFill/>
            </a:ln>
          </p:spPr>
        </p:pic>
        <p:grpSp>
          <p:nvGrpSpPr>
            <p:cNvPr id="116" name="Google Shape;116;p14"/>
            <p:cNvGrpSpPr/>
            <p:nvPr/>
          </p:nvGrpSpPr>
          <p:grpSpPr>
            <a:xfrm>
              <a:off x="0" y="-2"/>
              <a:ext cx="7560000" cy="2257451"/>
              <a:chOff x="0" y="-2"/>
              <a:chExt cx="7560000" cy="2257451"/>
            </a:xfrm>
          </p:grpSpPr>
          <p:pic>
            <p:nvPicPr>
              <p:cNvPr id="117" name="Google Shape;117;p14"/>
              <p:cNvPicPr preferRelativeResize="0"/>
              <p:nvPr/>
            </p:nvPicPr>
            <p:blipFill rotWithShape="1">
              <a:blip r:embed="rId6">
                <a:alphaModFix amt="85000"/>
              </a:blip>
              <a:srcRect b="0" l="48097" r="0" t="31115"/>
              <a:stretch/>
            </p:blipFill>
            <p:spPr>
              <a:xfrm>
                <a:off x="0" y="0"/>
                <a:ext cx="1971999" cy="2204375"/>
              </a:xfrm>
              <a:prstGeom prst="rect">
                <a:avLst/>
              </a:prstGeom>
              <a:noFill/>
              <a:ln>
                <a:noFill/>
              </a:ln>
            </p:spPr>
          </p:pic>
          <p:pic>
            <p:nvPicPr>
              <p:cNvPr id="118" name="Google Shape;118;p14"/>
              <p:cNvPicPr preferRelativeResize="0"/>
              <p:nvPr/>
            </p:nvPicPr>
            <p:blipFill rotWithShape="1">
              <a:blip r:embed="rId7">
                <a:alphaModFix amt="85000"/>
              </a:blip>
              <a:srcRect b="0" l="0" r="0" t="54566"/>
              <a:stretch/>
            </p:blipFill>
            <p:spPr>
              <a:xfrm>
                <a:off x="397375" y="-2"/>
                <a:ext cx="4569225" cy="1326150"/>
              </a:xfrm>
              <a:prstGeom prst="rect">
                <a:avLst/>
              </a:prstGeom>
              <a:noFill/>
              <a:ln>
                <a:noFill/>
              </a:ln>
            </p:spPr>
          </p:pic>
          <p:pic>
            <p:nvPicPr>
              <p:cNvPr id="119" name="Google Shape;119;p14"/>
              <p:cNvPicPr preferRelativeResize="0"/>
              <p:nvPr/>
            </p:nvPicPr>
            <p:blipFill rotWithShape="1">
              <a:blip r:embed="rId8">
                <a:alphaModFix amt="85000"/>
              </a:blip>
              <a:srcRect b="11697" l="0" r="15031" t="51343"/>
              <a:stretch/>
            </p:blipFill>
            <p:spPr>
              <a:xfrm>
                <a:off x="4202700" y="0"/>
                <a:ext cx="2723324" cy="1054700"/>
              </a:xfrm>
              <a:prstGeom prst="rect">
                <a:avLst/>
              </a:prstGeom>
              <a:noFill/>
              <a:ln>
                <a:noFill/>
              </a:ln>
            </p:spPr>
          </p:pic>
          <p:pic>
            <p:nvPicPr>
              <p:cNvPr id="120" name="Google Shape;120;p14"/>
              <p:cNvPicPr preferRelativeResize="0"/>
              <p:nvPr/>
            </p:nvPicPr>
            <p:blipFill rotWithShape="1">
              <a:blip r:embed="rId9">
                <a:alphaModFix amt="85000"/>
              </a:blip>
              <a:srcRect b="0" l="0" r="49395" t="32120"/>
              <a:stretch/>
            </p:blipFill>
            <p:spPr>
              <a:xfrm>
                <a:off x="5600725" y="0"/>
                <a:ext cx="1959275" cy="2257449"/>
              </a:xfrm>
              <a:prstGeom prst="rect">
                <a:avLst/>
              </a:prstGeom>
              <a:noFill/>
              <a:ln>
                <a:noFill/>
              </a:ln>
            </p:spPr>
          </p:pic>
        </p:grpSp>
        <p:pic>
          <p:nvPicPr>
            <p:cNvPr id="121" name="Google Shape;121;p14"/>
            <p:cNvPicPr preferRelativeResize="0"/>
            <p:nvPr/>
          </p:nvPicPr>
          <p:blipFill rotWithShape="1">
            <a:blip r:embed="rId10">
              <a:alphaModFix/>
            </a:blip>
            <a:srcRect b="61419" l="12814" r="12814" t="11768"/>
            <a:stretch/>
          </p:blipFill>
          <p:spPr>
            <a:xfrm>
              <a:off x="4979950" y="9941498"/>
              <a:ext cx="2048125" cy="757675"/>
            </a:xfrm>
            <a:prstGeom prst="rect">
              <a:avLst/>
            </a:prstGeom>
            <a:noFill/>
            <a:ln>
              <a:noFill/>
            </a:ln>
          </p:spPr>
        </p:pic>
      </p:grpSp>
      <p:grpSp>
        <p:nvGrpSpPr>
          <p:cNvPr id="122" name="Google Shape;122;p14"/>
          <p:cNvGrpSpPr/>
          <p:nvPr/>
        </p:nvGrpSpPr>
        <p:grpSpPr>
          <a:xfrm>
            <a:off x="939450" y="659950"/>
            <a:ext cx="5681100" cy="1413400"/>
            <a:chOff x="939450" y="659950"/>
            <a:chExt cx="5681100" cy="1413400"/>
          </a:xfrm>
        </p:grpSpPr>
        <p:sp>
          <p:nvSpPr>
            <p:cNvPr id="123" name="Google Shape;123;p14"/>
            <p:cNvSpPr txBox="1"/>
            <p:nvPr/>
          </p:nvSpPr>
          <p:spPr>
            <a:xfrm>
              <a:off x="939450" y="659950"/>
              <a:ext cx="56811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0">
                  <a:solidFill>
                    <a:srgbClr val="444338"/>
                  </a:solidFill>
                  <a:latin typeface="Caveat"/>
                  <a:ea typeface="Caveat"/>
                  <a:cs typeface="Caveat"/>
                  <a:sym typeface="Caveat"/>
                </a:rPr>
                <a:t>Jeramie Bins</a:t>
              </a:r>
              <a:endParaRPr sz="8000">
                <a:solidFill>
                  <a:srgbClr val="444338"/>
                </a:solidFill>
                <a:latin typeface="Caveat"/>
                <a:ea typeface="Caveat"/>
                <a:cs typeface="Caveat"/>
                <a:sym typeface="Caveat"/>
              </a:endParaRPr>
            </a:p>
          </p:txBody>
        </p:sp>
        <p:sp>
          <p:nvSpPr>
            <p:cNvPr id="124" name="Google Shape;124;p14"/>
            <p:cNvSpPr txBox="1"/>
            <p:nvPr/>
          </p:nvSpPr>
          <p:spPr>
            <a:xfrm>
              <a:off x="2035500" y="1796150"/>
              <a:ext cx="34890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rgbClr val="444338"/>
                  </a:solidFill>
                  <a:latin typeface="Comfortaa"/>
                  <a:ea typeface="Comfortaa"/>
                  <a:cs typeface="Comfortaa"/>
                  <a:sym typeface="Comfortaa"/>
                </a:rPr>
                <a:t>Office Assistant Resume</a:t>
              </a:r>
              <a:endParaRPr sz="1800">
                <a:solidFill>
                  <a:srgbClr val="444338"/>
                </a:solidFill>
                <a:latin typeface="Comfortaa"/>
                <a:ea typeface="Comfortaa"/>
                <a:cs typeface="Comfortaa"/>
                <a:sym typeface="Comfortaa"/>
              </a:endParaRPr>
            </a:p>
          </p:txBody>
        </p:sp>
      </p:grpSp>
      <p:cxnSp>
        <p:nvCxnSpPr>
          <p:cNvPr id="125" name="Google Shape;125;p14"/>
          <p:cNvCxnSpPr/>
          <p:nvPr/>
        </p:nvCxnSpPr>
        <p:spPr>
          <a:xfrm>
            <a:off x="360600" y="2217968"/>
            <a:ext cx="6851100" cy="0"/>
          </a:xfrm>
          <a:prstGeom prst="straightConnector1">
            <a:avLst/>
          </a:prstGeom>
          <a:noFill/>
          <a:ln cap="flat" cmpd="sng" w="9525">
            <a:solidFill>
              <a:srgbClr val="C6C3C0"/>
            </a:solidFill>
            <a:prstDash val="solid"/>
            <a:round/>
            <a:headEnd len="med" w="med" type="none"/>
            <a:tailEnd len="med" w="med" type="none"/>
          </a:ln>
        </p:spPr>
      </p:cxnSp>
      <p:cxnSp>
        <p:nvCxnSpPr>
          <p:cNvPr id="126" name="Google Shape;126;p14"/>
          <p:cNvCxnSpPr/>
          <p:nvPr/>
        </p:nvCxnSpPr>
        <p:spPr>
          <a:xfrm>
            <a:off x="5211546" y="2217971"/>
            <a:ext cx="0" cy="7932900"/>
          </a:xfrm>
          <a:prstGeom prst="straightConnector1">
            <a:avLst/>
          </a:prstGeom>
          <a:noFill/>
          <a:ln cap="flat" cmpd="sng" w="9525">
            <a:solidFill>
              <a:srgbClr val="C6C3C0"/>
            </a:solidFill>
            <a:prstDash val="solid"/>
            <a:round/>
            <a:headEnd len="med" w="med" type="none"/>
            <a:tailEnd len="med" w="med" type="none"/>
          </a:ln>
        </p:spPr>
      </p:cxnSp>
      <p:sp>
        <p:nvSpPr>
          <p:cNvPr id="127" name="Google Shape;127;p14"/>
          <p:cNvSpPr txBox="1"/>
          <p:nvPr/>
        </p:nvSpPr>
        <p:spPr>
          <a:xfrm>
            <a:off x="360000" y="2400289"/>
            <a:ext cx="39189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Professional Profile (Continued)</a:t>
            </a:r>
            <a:endParaRPr b="1" sz="2300">
              <a:solidFill>
                <a:srgbClr val="444338"/>
              </a:solidFill>
              <a:latin typeface="Caveat"/>
              <a:ea typeface="Caveat"/>
              <a:cs typeface="Caveat"/>
              <a:sym typeface="Caveat"/>
            </a:endParaRPr>
          </a:p>
        </p:txBody>
      </p:sp>
      <p:grpSp>
        <p:nvGrpSpPr>
          <p:cNvPr id="128" name="Google Shape;128;p14"/>
          <p:cNvGrpSpPr/>
          <p:nvPr/>
        </p:nvGrpSpPr>
        <p:grpSpPr>
          <a:xfrm>
            <a:off x="360000" y="2901254"/>
            <a:ext cx="4722450" cy="2707611"/>
            <a:chOff x="360000" y="4730054"/>
            <a:chExt cx="4722450" cy="2707611"/>
          </a:xfrm>
        </p:grpSpPr>
        <p:grpSp>
          <p:nvGrpSpPr>
            <p:cNvPr id="129" name="Google Shape;129;p14"/>
            <p:cNvGrpSpPr/>
            <p:nvPr/>
          </p:nvGrpSpPr>
          <p:grpSpPr>
            <a:xfrm>
              <a:off x="360000" y="4730054"/>
              <a:ext cx="4722300" cy="392179"/>
              <a:chOff x="360000" y="4730054"/>
              <a:chExt cx="4722300" cy="392179"/>
            </a:xfrm>
          </p:grpSpPr>
          <p:sp>
            <p:nvSpPr>
              <p:cNvPr id="130" name="Google Shape;130;p14"/>
              <p:cNvSpPr txBox="1"/>
              <p:nvPr/>
            </p:nvSpPr>
            <p:spPr>
              <a:xfrm>
                <a:off x="360000" y="4730054"/>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POSITION TITLE HERE</a:t>
                </a:r>
                <a:endParaRPr b="1" sz="1000">
                  <a:solidFill>
                    <a:srgbClr val="444338"/>
                  </a:solidFill>
                  <a:latin typeface="Comfortaa"/>
                  <a:ea typeface="Comfortaa"/>
                  <a:cs typeface="Comfortaa"/>
                  <a:sym typeface="Comfortaa"/>
                </a:endParaRPr>
              </a:p>
            </p:txBody>
          </p:sp>
          <p:sp>
            <p:nvSpPr>
              <p:cNvPr id="131" name="Google Shape;131;p14"/>
              <p:cNvSpPr txBox="1"/>
              <p:nvPr/>
            </p:nvSpPr>
            <p:spPr>
              <a:xfrm>
                <a:off x="360000" y="4968332"/>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Von Ltd | 7427 Shields Ports | 2021 - 2022</a:t>
                </a:r>
                <a:endParaRPr sz="1000">
                  <a:solidFill>
                    <a:srgbClr val="444338"/>
                  </a:solidFill>
                  <a:latin typeface="Comfortaa Medium"/>
                  <a:ea typeface="Comfortaa Medium"/>
                  <a:cs typeface="Comfortaa Medium"/>
                  <a:sym typeface="Comfortaa Medium"/>
                </a:endParaRPr>
              </a:p>
            </p:txBody>
          </p:sp>
        </p:grpSp>
        <p:sp>
          <p:nvSpPr>
            <p:cNvPr id="132" name="Google Shape;132;p14"/>
            <p:cNvSpPr txBox="1"/>
            <p:nvPr/>
          </p:nvSpPr>
          <p:spPr>
            <a:xfrm>
              <a:off x="360000" y="5281439"/>
              <a:ext cx="4722300" cy="6312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Suspendisse sagittis nisl eros, a dapibus augue tincidunt vitae. Interdum et malesuada fames ac ante ipsum primis in faucibus. Duis sed pellentesque diam.</a:t>
              </a:r>
              <a:endParaRPr sz="1000">
                <a:solidFill>
                  <a:srgbClr val="444338"/>
                </a:solidFill>
                <a:latin typeface="Comfortaa Medium"/>
                <a:ea typeface="Comfortaa Medium"/>
                <a:cs typeface="Comfortaa Medium"/>
                <a:sym typeface="Comfortaa Medium"/>
              </a:endParaRPr>
            </a:p>
          </p:txBody>
        </p:sp>
        <p:sp>
          <p:nvSpPr>
            <p:cNvPr id="133" name="Google Shape;133;p14"/>
            <p:cNvSpPr txBox="1"/>
            <p:nvPr/>
          </p:nvSpPr>
          <p:spPr>
            <a:xfrm>
              <a:off x="646350" y="6071875"/>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Nullam maximus, sapien id consectetur congue, purus nunc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sollicitudin nulla, vel varius ipsum magna quis nulla. </a:t>
              </a:r>
              <a:r>
                <a:rPr lang="ru" sz="1000">
                  <a:solidFill>
                    <a:srgbClr val="444338"/>
                  </a:solidFill>
                  <a:latin typeface="Comfortaa Medium"/>
                  <a:ea typeface="Comfortaa Medium"/>
                  <a:cs typeface="Comfortaa Medium"/>
                  <a:sym typeface="Comfortaa Medium"/>
                </a:rPr>
                <a:t> </a:t>
              </a:r>
              <a:endParaRPr sz="1000">
                <a:solidFill>
                  <a:srgbClr val="444338"/>
                </a:solidFill>
                <a:latin typeface="Comfortaa Medium"/>
                <a:ea typeface="Comfortaa Medium"/>
                <a:cs typeface="Comfortaa Medium"/>
                <a:sym typeface="Comfortaa Medium"/>
              </a:endParaRPr>
            </a:p>
          </p:txBody>
        </p:sp>
        <p:sp>
          <p:nvSpPr>
            <p:cNvPr id="134" name="Google Shape;134;p14"/>
            <p:cNvSpPr txBox="1"/>
            <p:nvPr/>
          </p:nvSpPr>
          <p:spPr>
            <a:xfrm>
              <a:off x="646350" y="6558420"/>
              <a:ext cx="44361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Vestibulum vestibulum et mauris eget ullamcorper.</a:t>
              </a:r>
              <a:endParaRPr sz="1000">
                <a:solidFill>
                  <a:srgbClr val="444338"/>
                </a:solidFill>
                <a:latin typeface="Comfortaa Medium"/>
                <a:ea typeface="Comfortaa Medium"/>
                <a:cs typeface="Comfortaa Medium"/>
                <a:sym typeface="Comfortaa Medium"/>
              </a:endParaRPr>
            </a:p>
          </p:txBody>
        </p:sp>
        <p:sp>
          <p:nvSpPr>
            <p:cNvPr id="135" name="Google Shape;135;p14"/>
            <p:cNvSpPr txBox="1"/>
            <p:nvPr/>
          </p:nvSpPr>
          <p:spPr>
            <a:xfrm>
              <a:off x="646350" y="6806464"/>
              <a:ext cx="4436100" cy="6312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Proin scelerisque, mi id laoreet lacinia, nisi est tempor justo, a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tempus nibh eros et massa. Quisque dapibus mi et  tincidunt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ultrices. Sed ligula est, varius vitae tellus vel,  element fringilla mi.</a:t>
              </a:r>
              <a:endParaRPr sz="1000">
                <a:solidFill>
                  <a:srgbClr val="444338"/>
                </a:solidFill>
                <a:latin typeface="Comfortaa Medium"/>
                <a:ea typeface="Comfortaa Medium"/>
                <a:cs typeface="Comfortaa Medium"/>
                <a:sym typeface="Comfortaa Medium"/>
              </a:endParaRPr>
            </a:p>
          </p:txBody>
        </p:sp>
      </p:grpSp>
      <p:grpSp>
        <p:nvGrpSpPr>
          <p:cNvPr id="136" name="Google Shape;136;p14"/>
          <p:cNvGrpSpPr/>
          <p:nvPr/>
        </p:nvGrpSpPr>
        <p:grpSpPr>
          <a:xfrm>
            <a:off x="360000" y="5817050"/>
            <a:ext cx="4722450" cy="2188129"/>
            <a:chOff x="360000" y="5817050"/>
            <a:chExt cx="4722450" cy="2188129"/>
          </a:xfrm>
        </p:grpSpPr>
        <p:grpSp>
          <p:nvGrpSpPr>
            <p:cNvPr id="137" name="Google Shape;137;p14"/>
            <p:cNvGrpSpPr/>
            <p:nvPr/>
          </p:nvGrpSpPr>
          <p:grpSpPr>
            <a:xfrm>
              <a:off x="360000" y="5817050"/>
              <a:ext cx="4722300" cy="392179"/>
              <a:chOff x="360000" y="4730054"/>
              <a:chExt cx="4722300" cy="392179"/>
            </a:xfrm>
          </p:grpSpPr>
          <p:sp>
            <p:nvSpPr>
              <p:cNvPr id="138" name="Google Shape;138;p14"/>
              <p:cNvSpPr txBox="1"/>
              <p:nvPr/>
            </p:nvSpPr>
            <p:spPr>
              <a:xfrm>
                <a:off x="360000" y="4730054"/>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POSITION TITLE HERE</a:t>
                </a:r>
                <a:endParaRPr b="1" sz="1000">
                  <a:solidFill>
                    <a:srgbClr val="444338"/>
                  </a:solidFill>
                  <a:latin typeface="Comfortaa"/>
                  <a:ea typeface="Comfortaa"/>
                  <a:cs typeface="Comfortaa"/>
                  <a:sym typeface="Comfortaa"/>
                </a:endParaRPr>
              </a:p>
            </p:txBody>
          </p:sp>
          <p:sp>
            <p:nvSpPr>
              <p:cNvPr id="139" name="Google Shape;139;p14"/>
              <p:cNvSpPr txBox="1"/>
              <p:nvPr/>
            </p:nvSpPr>
            <p:spPr>
              <a:xfrm>
                <a:off x="360000" y="4968332"/>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Moore Ltd | 684 Watson Points | 2020 - 2021</a:t>
                </a:r>
                <a:endParaRPr sz="1000">
                  <a:solidFill>
                    <a:srgbClr val="444338"/>
                  </a:solidFill>
                  <a:latin typeface="Comfortaa Medium"/>
                  <a:ea typeface="Comfortaa Medium"/>
                  <a:cs typeface="Comfortaa Medium"/>
                  <a:sym typeface="Comfortaa Medium"/>
                </a:endParaRPr>
              </a:p>
            </p:txBody>
          </p:sp>
        </p:grpSp>
        <p:sp>
          <p:nvSpPr>
            <p:cNvPr id="140" name="Google Shape;140;p14"/>
            <p:cNvSpPr txBox="1"/>
            <p:nvPr/>
          </p:nvSpPr>
          <p:spPr>
            <a:xfrm>
              <a:off x="360000" y="6368436"/>
              <a:ext cx="47223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Fusce ullamcorper dolor quis purus mattis vulputate. Quisque lacinia tincidunt. Usque a massa a nulla tempor imperdiet vitae nec augue.</a:t>
              </a:r>
              <a:endParaRPr sz="1000">
                <a:solidFill>
                  <a:srgbClr val="444338"/>
                </a:solidFill>
                <a:latin typeface="Comfortaa Medium"/>
                <a:ea typeface="Comfortaa Medium"/>
                <a:cs typeface="Comfortaa Medium"/>
                <a:sym typeface="Comfortaa Medium"/>
              </a:endParaRPr>
            </a:p>
          </p:txBody>
        </p:sp>
        <p:sp>
          <p:nvSpPr>
            <p:cNvPr id="141" name="Google Shape;141;p14"/>
            <p:cNvSpPr txBox="1"/>
            <p:nvPr/>
          </p:nvSpPr>
          <p:spPr>
            <a:xfrm>
              <a:off x="646350" y="6874482"/>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Pellentesque sagittis turpis venenatis velit gravida volutpat.</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Duis ac arcu efficitur lectus feugiat efficitur posuere at odio. </a:t>
              </a:r>
              <a:endParaRPr sz="1000">
                <a:solidFill>
                  <a:srgbClr val="444338"/>
                </a:solidFill>
                <a:latin typeface="Comfortaa Medium"/>
                <a:ea typeface="Comfortaa Medium"/>
                <a:cs typeface="Comfortaa Medium"/>
                <a:sym typeface="Comfortaa Medium"/>
              </a:endParaRPr>
            </a:p>
          </p:txBody>
        </p:sp>
        <p:sp>
          <p:nvSpPr>
            <p:cNvPr id="142" name="Google Shape;142;p14"/>
            <p:cNvSpPr txBox="1"/>
            <p:nvPr/>
          </p:nvSpPr>
          <p:spPr>
            <a:xfrm>
              <a:off x="646350" y="7361027"/>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Cras ornare tellus a urna dictum, ac pharetra magna bibendum.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Sed id neque sit amet dui pretium malesuada. </a:t>
              </a:r>
              <a:endParaRPr sz="1000">
                <a:solidFill>
                  <a:srgbClr val="444338"/>
                </a:solidFill>
                <a:latin typeface="Comfortaa Medium"/>
                <a:ea typeface="Comfortaa Medium"/>
                <a:cs typeface="Comfortaa Medium"/>
                <a:sym typeface="Comfortaa Medium"/>
              </a:endParaRPr>
            </a:p>
          </p:txBody>
        </p:sp>
        <p:sp>
          <p:nvSpPr>
            <p:cNvPr id="143" name="Google Shape;143;p14"/>
            <p:cNvSpPr txBox="1"/>
            <p:nvPr/>
          </p:nvSpPr>
          <p:spPr>
            <a:xfrm>
              <a:off x="646350" y="7851279"/>
              <a:ext cx="44361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Curabitur dolor sapien, ornare nec felis in, eleifend volutpat nisl.</a:t>
              </a:r>
              <a:endParaRPr sz="1000">
                <a:solidFill>
                  <a:srgbClr val="444338"/>
                </a:solidFill>
                <a:latin typeface="Comfortaa Medium"/>
                <a:ea typeface="Comfortaa Medium"/>
                <a:cs typeface="Comfortaa Medium"/>
                <a:sym typeface="Comfortaa Medium"/>
              </a:endParaRPr>
            </a:p>
          </p:txBody>
        </p:sp>
      </p:grpSp>
      <p:grpSp>
        <p:nvGrpSpPr>
          <p:cNvPr id="144" name="Google Shape;144;p14"/>
          <p:cNvGrpSpPr/>
          <p:nvPr/>
        </p:nvGrpSpPr>
        <p:grpSpPr>
          <a:xfrm>
            <a:off x="5361879" y="2409807"/>
            <a:ext cx="1849821" cy="2568652"/>
            <a:chOff x="5361879" y="4189621"/>
            <a:chExt cx="1849821" cy="2568652"/>
          </a:xfrm>
        </p:grpSpPr>
        <p:sp>
          <p:nvSpPr>
            <p:cNvPr id="145" name="Google Shape;145;p14"/>
            <p:cNvSpPr txBox="1"/>
            <p:nvPr/>
          </p:nvSpPr>
          <p:spPr>
            <a:xfrm>
              <a:off x="5361879" y="4189621"/>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Technical Skills</a:t>
              </a:r>
              <a:endParaRPr b="1" sz="2300">
                <a:solidFill>
                  <a:srgbClr val="444338"/>
                </a:solidFill>
                <a:latin typeface="Caveat"/>
                <a:ea typeface="Caveat"/>
                <a:cs typeface="Caveat"/>
                <a:sym typeface="Caveat"/>
              </a:endParaRPr>
            </a:p>
          </p:txBody>
        </p:sp>
        <p:sp>
          <p:nvSpPr>
            <p:cNvPr id="146" name="Google Shape;146;p14"/>
            <p:cNvSpPr txBox="1"/>
            <p:nvPr/>
          </p:nvSpPr>
          <p:spPr>
            <a:xfrm>
              <a:off x="5402700" y="4718873"/>
              <a:ext cx="1809000" cy="2039400"/>
            </a:xfrm>
            <a:prstGeom prst="rect">
              <a:avLst/>
            </a:prstGeom>
            <a:noFill/>
            <a:ln>
              <a:noFill/>
            </a:ln>
          </p:spPr>
          <p:txBody>
            <a:bodyPr anchorCtr="0" anchor="t" bIns="0" lIns="0" spcFirstLastPara="1" rIns="0" wrap="square" tIns="0">
              <a:spAutoFit/>
            </a:bodyPr>
            <a:lstStyle/>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Adobe InDesign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Microsoft Office Suite</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Basecamp Software</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Trello</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Adobe Illustrator</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Wordpress</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HTML &amp; CSS</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Social Media Marketing</a:t>
              </a:r>
              <a:endParaRPr b="1" sz="1000">
                <a:solidFill>
                  <a:srgbClr val="444338"/>
                </a:solidFill>
                <a:latin typeface="Comfortaa"/>
                <a:ea typeface="Comfortaa"/>
                <a:cs typeface="Comfortaa"/>
                <a:sym typeface="Comfortaa"/>
              </a:endParaRPr>
            </a:p>
          </p:txBody>
        </p:sp>
      </p:grpSp>
      <p:grpSp>
        <p:nvGrpSpPr>
          <p:cNvPr id="147" name="Google Shape;147;p14"/>
          <p:cNvGrpSpPr/>
          <p:nvPr/>
        </p:nvGrpSpPr>
        <p:grpSpPr>
          <a:xfrm>
            <a:off x="360000" y="8260900"/>
            <a:ext cx="4722450" cy="1936377"/>
            <a:chOff x="360000" y="5817050"/>
            <a:chExt cx="4722450" cy="1936377"/>
          </a:xfrm>
        </p:grpSpPr>
        <p:grpSp>
          <p:nvGrpSpPr>
            <p:cNvPr id="148" name="Google Shape;148;p14"/>
            <p:cNvGrpSpPr/>
            <p:nvPr/>
          </p:nvGrpSpPr>
          <p:grpSpPr>
            <a:xfrm>
              <a:off x="360000" y="5817050"/>
              <a:ext cx="4722300" cy="392179"/>
              <a:chOff x="360000" y="4730054"/>
              <a:chExt cx="4722300" cy="392179"/>
            </a:xfrm>
          </p:grpSpPr>
          <p:sp>
            <p:nvSpPr>
              <p:cNvPr id="149" name="Google Shape;149;p14"/>
              <p:cNvSpPr txBox="1"/>
              <p:nvPr/>
            </p:nvSpPr>
            <p:spPr>
              <a:xfrm>
                <a:off x="360000" y="4730054"/>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POSITION TITLE HERE</a:t>
                </a:r>
                <a:endParaRPr b="1" sz="1000">
                  <a:solidFill>
                    <a:srgbClr val="444338"/>
                  </a:solidFill>
                  <a:latin typeface="Comfortaa"/>
                  <a:ea typeface="Comfortaa"/>
                  <a:cs typeface="Comfortaa"/>
                  <a:sym typeface="Comfortaa"/>
                </a:endParaRPr>
              </a:p>
            </p:txBody>
          </p:sp>
          <p:sp>
            <p:nvSpPr>
              <p:cNvPr id="150" name="Google Shape;150;p14"/>
              <p:cNvSpPr txBox="1"/>
              <p:nvPr/>
            </p:nvSpPr>
            <p:spPr>
              <a:xfrm>
                <a:off x="360000" y="4968332"/>
                <a:ext cx="47223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Moore Ltd | 684 Watson Points | 2020 - 2021</a:t>
                </a:r>
                <a:endParaRPr sz="1000">
                  <a:solidFill>
                    <a:srgbClr val="444338"/>
                  </a:solidFill>
                  <a:latin typeface="Comfortaa Medium"/>
                  <a:ea typeface="Comfortaa Medium"/>
                  <a:cs typeface="Comfortaa Medium"/>
                  <a:sym typeface="Comfortaa Medium"/>
                </a:endParaRPr>
              </a:p>
            </p:txBody>
          </p:sp>
        </p:grpSp>
        <p:sp>
          <p:nvSpPr>
            <p:cNvPr id="151" name="Google Shape;151;p14"/>
            <p:cNvSpPr txBox="1"/>
            <p:nvPr/>
          </p:nvSpPr>
          <p:spPr>
            <a:xfrm>
              <a:off x="360000" y="6368436"/>
              <a:ext cx="47223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Quisque lacinia tincidunt nisi eu imperdiet. Quisque a massa a nulla tempor imperdiet vitae nec augue.</a:t>
              </a:r>
              <a:endParaRPr sz="1000">
                <a:solidFill>
                  <a:srgbClr val="444338"/>
                </a:solidFill>
                <a:latin typeface="Comfortaa Medium"/>
                <a:ea typeface="Comfortaa Medium"/>
                <a:cs typeface="Comfortaa Medium"/>
                <a:sym typeface="Comfortaa Medium"/>
              </a:endParaRPr>
            </a:p>
          </p:txBody>
        </p:sp>
        <p:sp>
          <p:nvSpPr>
            <p:cNvPr id="152" name="Google Shape;152;p14"/>
            <p:cNvSpPr txBox="1"/>
            <p:nvPr/>
          </p:nvSpPr>
          <p:spPr>
            <a:xfrm>
              <a:off x="646350" y="6874482"/>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Pellentesque sagittis turpis venenatis velit gravida volutpat.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Duis ac arcu efficitur lectus feugiat efficitur posuere at odio. </a:t>
              </a:r>
              <a:endParaRPr sz="1000">
                <a:solidFill>
                  <a:srgbClr val="444338"/>
                </a:solidFill>
                <a:latin typeface="Comfortaa Medium"/>
                <a:ea typeface="Comfortaa Medium"/>
                <a:cs typeface="Comfortaa Medium"/>
                <a:sym typeface="Comfortaa Medium"/>
              </a:endParaRPr>
            </a:p>
          </p:txBody>
        </p:sp>
        <p:sp>
          <p:nvSpPr>
            <p:cNvPr id="153" name="Google Shape;153;p14"/>
            <p:cNvSpPr txBox="1"/>
            <p:nvPr/>
          </p:nvSpPr>
          <p:spPr>
            <a:xfrm>
              <a:off x="646350" y="7361027"/>
              <a:ext cx="4436100" cy="3924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Cras ornare tellus a urna dictum, ac pharetra magna bibendum.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   Sed id neque sit amet dui pretium malesuada. </a:t>
              </a:r>
              <a:endParaRPr sz="1000">
                <a:solidFill>
                  <a:srgbClr val="444338"/>
                </a:solidFill>
                <a:latin typeface="Comfortaa Medium"/>
                <a:ea typeface="Comfortaa Medium"/>
                <a:cs typeface="Comfortaa Medium"/>
                <a:sym typeface="Comfortaa Medium"/>
              </a:endParaRPr>
            </a:p>
          </p:txBody>
        </p:sp>
      </p:grpSp>
      <p:cxnSp>
        <p:nvCxnSpPr>
          <p:cNvPr id="154" name="Google Shape;154;p14"/>
          <p:cNvCxnSpPr/>
          <p:nvPr/>
        </p:nvCxnSpPr>
        <p:spPr>
          <a:xfrm>
            <a:off x="5218350" y="5177525"/>
            <a:ext cx="1993500" cy="0"/>
          </a:xfrm>
          <a:prstGeom prst="straightConnector1">
            <a:avLst/>
          </a:prstGeom>
          <a:noFill/>
          <a:ln cap="flat" cmpd="sng" w="9525">
            <a:solidFill>
              <a:srgbClr val="C6C3C0"/>
            </a:solidFill>
            <a:prstDash val="solid"/>
            <a:round/>
            <a:headEnd len="med" w="med" type="none"/>
            <a:tailEnd len="med" w="med" type="none"/>
          </a:ln>
        </p:spPr>
      </p:cxnSp>
      <p:grpSp>
        <p:nvGrpSpPr>
          <p:cNvPr id="155" name="Google Shape;155;p14"/>
          <p:cNvGrpSpPr/>
          <p:nvPr/>
        </p:nvGrpSpPr>
        <p:grpSpPr>
          <a:xfrm>
            <a:off x="5402700" y="5330361"/>
            <a:ext cx="1809000" cy="4009191"/>
            <a:chOff x="5402700" y="5330361"/>
            <a:chExt cx="1809000" cy="4009191"/>
          </a:xfrm>
        </p:grpSpPr>
        <p:sp>
          <p:nvSpPr>
            <p:cNvPr id="156" name="Google Shape;156;p14"/>
            <p:cNvSpPr txBox="1"/>
            <p:nvPr/>
          </p:nvSpPr>
          <p:spPr>
            <a:xfrm>
              <a:off x="5402700" y="5330361"/>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Education</a:t>
              </a:r>
              <a:endParaRPr b="1" sz="2300">
                <a:solidFill>
                  <a:srgbClr val="444338"/>
                </a:solidFill>
                <a:latin typeface="Caveat"/>
                <a:ea typeface="Caveat"/>
                <a:cs typeface="Caveat"/>
                <a:sym typeface="Caveat"/>
              </a:endParaRPr>
            </a:p>
          </p:txBody>
        </p:sp>
        <p:sp>
          <p:nvSpPr>
            <p:cNvPr id="157" name="Google Shape;157;p14"/>
            <p:cNvSpPr txBox="1"/>
            <p:nvPr/>
          </p:nvSpPr>
          <p:spPr>
            <a:xfrm>
              <a:off x="5402700" y="5873220"/>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VOLUNTEER  EXPERIENCE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Organization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Your Role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Date</a:t>
              </a:r>
              <a:endParaRPr b="1" sz="1000">
                <a:solidFill>
                  <a:srgbClr val="444338"/>
                </a:solidFill>
                <a:latin typeface="Comfortaa"/>
                <a:ea typeface="Comfortaa"/>
                <a:cs typeface="Comfortaa"/>
                <a:sym typeface="Comfortaa"/>
              </a:endParaRPr>
            </a:p>
          </p:txBody>
        </p:sp>
        <p:sp>
          <p:nvSpPr>
            <p:cNvPr id="158" name="Google Shape;158;p14"/>
            <p:cNvSpPr txBox="1"/>
            <p:nvPr/>
          </p:nvSpPr>
          <p:spPr>
            <a:xfrm>
              <a:off x="5402700" y="6977352"/>
              <a:ext cx="1809000" cy="6465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ACHIEVEMENT</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Company or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Date</a:t>
              </a:r>
              <a:endParaRPr b="1" sz="1000">
                <a:solidFill>
                  <a:srgbClr val="444338"/>
                </a:solidFill>
                <a:latin typeface="Comfortaa"/>
                <a:ea typeface="Comfortaa"/>
                <a:cs typeface="Comfortaa"/>
                <a:sym typeface="Comfortaa"/>
              </a:endParaRPr>
            </a:p>
          </p:txBody>
        </p:sp>
        <p:sp>
          <p:nvSpPr>
            <p:cNvPr id="159" name="Google Shape;159;p14"/>
            <p:cNvSpPr txBox="1"/>
            <p:nvPr/>
          </p:nvSpPr>
          <p:spPr>
            <a:xfrm>
              <a:off x="5402700" y="7835202"/>
              <a:ext cx="1809000" cy="6465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ACHIEVEMENT</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Company or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Date</a:t>
              </a:r>
              <a:endParaRPr b="1" sz="1000">
                <a:solidFill>
                  <a:srgbClr val="444338"/>
                </a:solidFill>
                <a:latin typeface="Comfortaa"/>
                <a:ea typeface="Comfortaa"/>
                <a:cs typeface="Comfortaa"/>
                <a:sym typeface="Comfortaa"/>
              </a:endParaRPr>
            </a:p>
          </p:txBody>
        </p:sp>
        <p:sp>
          <p:nvSpPr>
            <p:cNvPr id="160" name="Google Shape;160;p14"/>
            <p:cNvSpPr txBox="1"/>
            <p:nvPr/>
          </p:nvSpPr>
          <p:spPr>
            <a:xfrm>
              <a:off x="5402700" y="8693052"/>
              <a:ext cx="1809000" cy="6465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ACHIEVEMENT</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Company or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Date</a:t>
              </a:r>
              <a:endParaRPr b="1" sz="1000">
                <a:solidFill>
                  <a:srgbClr val="444338"/>
                </a:solidFill>
                <a:latin typeface="Comfortaa"/>
                <a:ea typeface="Comfortaa"/>
                <a:cs typeface="Comfortaa"/>
                <a:sym typeface="Comfortaa"/>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grpSp>
        <p:nvGrpSpPr>
          <p:cNvPr id="165" name="Google Shape;165;p15"/>
          <p:cNvGrpSpPr/>
          <p:nvPr/>
        </p:nvGrpSpPr>
        <p:grpSpPr>
          <a:xfrm>
            <a:off x="0" y="-2"/>
            <a:ext cx="7560000" cy="10699180"/>
            <a:chOff x="0" y="-2"/>
            <a:chExt cx="7560000" cy="10699180"/>
          </a:xfrm>
        </p:grpSpPr>
        <p:pic>
          <p:nvPicPr>
            <p:cNvPr id="166" name="Google Shape;166;p15"/>
            <p:cNvPicPr preferRelativeResize="0"/>
            <p:nvPr/>
          </p:nvPicPr>
          <p:blipFill rotWithShape="1">
            <a:blip r:embed="rId3">
              <a:alphaModFix/>
            </a:blip>
            <a:srcRect b="57911" l="9011" r="6771" t="11118"/>
            <a:stretch/>
          </p:blipFill>
          <p:spPr>
            <a:xfrm>
              <a:off x="812350" y="9802579"/>
              <a:ext cx="3816601" cy="896599"/>
            </a:xfrm>
            <a:prstGeom prst="rect">
              <a:avLst/>
            </a:prstGeom>
            <a:noFill/>
            <a:ln>
              <a:noFill/>
            </a:ln>
          </p:spPr>
        </p:pic>
        <p:pic>
          <p:nvPicPr>
            <p:cNvPr id="167" name="Google Shape;167;p15"/>
            <p:cNvPicPr preferRelativeResize="0"/>
            <p:nvPr/>
          </p:nvPicPr>
          <p:blipFill rotWithShape="1">
            <a:blip r:embed="rId4">
              <a:alphaModFix/>
            </a:blip>
            <a:srcRect b="20886" l="23838" r="0" t="0"/>
            <a:stretch/>
          </p:blipFill>
          <p:spPr>
            <a:xfrm>
              <a:off x="0" y="7338350"/>
              <a:ext cx="1847524" cy="3354026"/>
            </a:xfrm>
            <a:prstGeom prst="rect">
              <a:avLst/>
            </a:prstGeom>
            <a:noFill/>
            <a:ln>
              <a:noFill/>
            </a:ln>
          </p:spPr>
        </p:pic>
        <p:pic>
          <p:nvPicPr>
            <p:cNvPr id="168" name="Google Shape;168;p15"/>
            <p:cNvPicPr preferRelativeResize="0"/>
            <p:nvPr/>
          </p:nvPicPr>
          <p:blipFill rotWithShape="1">
            <a:blip r:embed="rId5">
              <a:alphaModFix/>
            </a:blip>
            <a:srcRect b="14405" l="0" r="28341" t="0"/>
            <a:stretch/>
          </p:blipFill>
          <p:spPr>
            <a:xfrm>
              <a:off x="6015150" y="5048093"/>
              <a:ext cx="1544850" cy="3748927"/>
            </a:xfrm>
            <a:prstGeom prst="rect">
              <a:avLst/>
            </a:prstGeom>
            <a:noFill/>
            <a:ln>
              <a:noFill/>
            </a:ln>
          </p:spPr>
        </p:pic>
        <p:grpSp>
          <p:nvGrpSpPr>
            <p:cNvPr id="169" name="Google Shape;169;p15"/>
            <p:cNvGrpSpPr/>
            <p:nvPr/>
          </p:nvGrpSpPr>
          <p:grpSpPr>
            <a:xfrm>
              <a:off x="0" y="-2"/>
              <a:ext cx="7560000" cy="2257451"/>
              <a:chOff x="0" y="-2"/>
              <a:chExt cx="7560000" cy="2257451"/>
            </a:xfrm>
          </p:grpSpPr>
          <p:pic>
            <p:nvPicPr>
              <p:cNvPr id="170" name="Google Shape;170;p15"/>
              <p:cNvPicPr preferRelativeResize="0"/>
              <p:nvPr/>
            </p:nvPicPr>
            <p:blipFill rotWithShape="1">
              <a:blip r:embed="rId6">
                <a:alphaModFix amt="85000"/>
              </a:blip>
              <a:srcRect b="0" l="48097" r="0" t="31115"/>
              <a:stretch/>
            </p:blipFill>
            <p:spPr>
              <a:xfrm>
                <a:off x="0" y="0"/>
                <a:ext cx="1971999" cy="2204375"/>
              </a:xfrm>
              <a:prstGeom prst="rect">
                <a:avLst/>
              </a:prstGeom>
              <a:noFill/>
              <a:ln>
                <a:noFill/>
              </a:ln>
            </p:spPr>
          </p:pic>
          <p:pic>
            <p:nvPicPr>
              <p:cNvPr id="171" name="Google Shape;171;p15"/>
              <p:cNvPicPr preferRelativeResize="0"/>
              <p:nvPr/>
            </p:nvPicPr>
            <p:blipFill rotWithShape="1">
              <a:blip r:embed="rId7">
                <a:alphaModFix amt="85000"/>
              </a:blip>
              <a:srcRect b="0" l="0" r="0" t="54566"/>
              <a:stretch/>
            </p:blipFill>
            <p:spPr>
              <a:xfrm>
                <a:off x="397375" y="-2"/>
                <a:ext cx="4569225" cy="1326150"/>
              </a:xfrm>
              <a:prstGeom prst="rect">
                <a:avLst/>
              </a:prstGeom>
              <a:noFill/>
              <a:ln>
                <a:noFill/>
              </a:ln>
            </p:spPr>
          </p:pic>
          <p:pic>
            <p:nvPicPr>
              <p:cNvPr id="172" name="Google Shape;172;p15"/>
              <p:cNvPicPr preferRelativeResize="0"/>
              <p:nvPr/>
            </p:nvPicPr>
            <p:blipFill rotWithShape="1">
              <a:blip r:embed="rId8">
                <a:alphaModFix amt="85000"/>
              </a:blip>
              <a:srcRect b="11697" l="0" r="15031" t="51343"/>
              <a:stretch/>
            </p:blipFill>
            <p:spPr>
              <a:xfrm>
                <a:off x="4202700" y="0"/>
                <a:ext cx="2723324" cy="1054700"/>
              </a:xfrm>
              <a:prstGeom prst="rect">
                <a:avLst/>
              </a:prstGeom>
              <a:noFill/>
              <a:ln>
                <a:noFill/>
              </a:ln>
            </p:spPr>
          </p:pic>
          <p:pic>
            <p:nvPicPr>
              <p:cNvPr id="173" name="Google Shape;173;p15"/>
              <p:cNvPicPr preferRelativeResize="0"/>
              <p:nvPr/>
            </p:nvPicPr>
            <p:blipFill rotWithShape="1">
              <a:blip r:embed="rId9">
                <a:alphaModFix amt="85000"/>
              </a:blip>
              <a:srcRect b="0" l="0" r="49395" t="32120"/>
              <a:stretch/>
            </p:blipFill>
            <p:spPr>
              <a:xfrm>
                <a:off x="5600725" y="0"/>
                <a:ext cx="1959275" cy="2257449"/>
              </a:xfrm>
              <a:prstGeom prst="rect">
                <a:avLst/>
              </a:prstGeom>
              <a:noFill/>
              <a:ln>
                <a:noFill/>
              </a:ln>
            </p:spPr>
          </p:pic>
        </p:grpSp>
        <p:pic>
          <p:nvPicPr>
            <p:cNvPr id="174" name="Google Shape;174;p15"/>
            <p:cNvPicPr preferRelativeResize="0"/>
            <p:nvPr/>
          </p:nvPicPr>
          <p:blipFill rotWithShape="1">
            <a:blip r:embed="rId10">
              <a:alphaModFix/>
            </a:blip>
            <a:srcRect b="61419" l="12814" r="12814" t="11768"/>
            <a:stretch/>
          </p:blipFill>
          <p:spPr>
            <a:xfrm>
              <a:off x="4979950" y="9941498"/>
              <a:ext cx="2048125" cy="757675"/>
            </a:xfrm>
            <a:prstGeom prst="rect">
              <a:avLst/>
            </a:prstGeom>
            <a:noFill/>
            <a:ln>
              <a:noFill/>
            </a:ln>
          </p:spPr>
        </p:pic>
      </p:grpSp>
      <p:grpSp>
        <p:nvGrpSpPr>
          <p:cNvPr id="175" name="Google Shape;175;p15"/>
          <p:cNvGrpSpPr/>
          <p:nvPr/>
        </p:nvGrpSpPr>
        <p:grpSpPr>
          <a:xfrm>
            <a:off x="939450" y="659950"/>
            <a:ext cx="5681100" cy="1413400"/>
            <a:chOff x="939450" y="659950"/>
            <a:chExt cx="5681100" cy="1413400"/>
          </a:xfrm>
        </p:grpSpPr>
        <p:sp>
          <p:nvSpPr>
            <p:cNvPr id="176" name="Google Shape;176;p15"/>
            <p:cNvSpPr txBox="1"/>
            <p:nvPr/>
          </p:nvSpPr>
          <p:spPr>
            <a:xfrm>
              <a:off x="939450" y="659950"/>
              <a:ext cx="56811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0">
                  <a:solidFill>
                    <a:srgbClr val="444338"/>
                  </a:solidFill>
                  <a:latin typeface="Caveat"/>
                  <a:ea typeface="Caveat"/>
                  <a:cs typeface="Caveat"/>
                  <a:sym typeface="Caveat"/>
                </a:rPr>
                <a:t>Jeramie Bins</a:t>
              </a:r>
              <a:endParaRPr sz="8000">
                <a:solidFill>
                  <a:srgbClr val="444338"/>
                </a:solidFill>
                <a:latin typeface="Caveat"/>
                <a:ea typeface="Caveat"/>
                <a:cs typeface="Caveat"/>
                <a:sym typeface="Caveat"/>
              </a:endParaRPr>
            </a:p>
          </p:txBody>
        </p:sp>
        <p:sp>
          <p:nvSpPr>
            <p:cNvPr id="177" name="Google Shape;177;p15"/>
            <p:cNvSpPr txBox="1"/>
            <p:nvPr/>
          </p:nvSpPr>
          <p:spPr>
            <a:xfrm>
              <a:off x="2035500" y="1796150"/>
              <a:ext cx="34890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rgbClr val="444338"/>
                  </a:solidFill>
                  <a:latin typeface="Comfortaa"/>
                  <a:ea typeface="Comfortaa"/>
                  <a:cs typeface="Comfortaa"/>
                  <a:sym typeface="Comfortaa"/>
                </a:rPr>
                <a:t>Office Assistant Resume</a:t>
              </a:r>
              <a:endParaRPr sz="1800">
                <a:solidFill>
                  <a:srgbClr val="444338"/>
                </a:solidFill>
                <a:latin typeface="Comfortaa"/>
                <a:ea typeface="Comfortaa"/>
                <a:cs typeface="Comfortaa"/>
                <a:sym typeface="Comfortaa"/>
              </a:endParaRPr>
            </a:p>
          </p:txBody>
        </p:sp>
      </p:grpSp>
      <p:cxnSp>
        <p:nvCxnSpPr>
          <p:cNvPr id="178" name="Google Shape;178;p15"/>
          <p:cNvCxnSpPr/>
          <p:nvPr/>
        </p:nvCxnSpPr>
        <p:spPr>
          <a:xfrm>
            <a:off x="360600" y="2217968"/>
            <a:ext cx="6851100" cy="0"/>
          </a:xfrm>
          <a:prstGeom prst="straightConnector1">
            <a:avLst/>
          </a:prstGeom>
          <a:noFill/>
          <a:ln cap="flat" cmpd="sng" w="9525">
            <a:solidFill>
              <a:srgbClr val="C6C3C0"/>
            </a:solidFill>
            <a:prstDash val="solid"/>
            <a:round/>
            <a:headEnd len="med" w="med" type="none"/>
            <a:tailEnd len="med" w="med" type="none"/>
          </a:ln>
        </p:spPr>
      </p:cxnSp>
      <p:cxnSp>
        <p:nvCxnSpPr>
          <p:cNvPr id="179" name="Google Shape;179;p15"/>
          <p:cNvCxnSpPr/>
          <p:nvPr/>
        </p:nvCxnSpPr>
        <p:spPr>
          <a:xfrm>
            <a:off x="5211546" y="2217971"/>
            <a:ext cx="0" cy="7932900"/>
          </a:xfrm>
          <a:prstGeom prst="straightConnector1">
            <a:avLst/>
          </a:prstGeom>
          <a:noFill/>
          <a:ln cap="flat" cmpd="sng" w="9525">
            <a:solidFill>
              <a:srgbClr val="C6C3C0"/>
            </a:solidFill>
            <a:prstDash val="solid"/>
            <a:round/>
            <a:headEnd len="med" w="med" type="none"/>
            <a:tailEnd len="med" w="med" type="none"/>
          </a:ln>
        </p:spPr>
      </p:cxnSp>
      <p:cxnSp>
        <p:nvCxnSpPr>
          <p:cNvPr id="180" name="Google Shape;180;p15"/>
          <p:cNvCxnSpPr/>
          <p:nvPr/>
        </p:nvCxnSpPr>
        <p:spPr>
          <a:xfrm>
            <a:off x="5218350" y="7259425"/>
            <a:ext cx="1993500" cy="0"/>
          </a:xfrm>
          <a:prstGeom prst="straightConnector1">
            <a:avLst/>
          </a:prstGeom>
          <a:noFill/>
          <a:ln cap="flat" cmpd="sng" w="9525">
            <a:solidFill>
              <a:srgbClr val="C6C3C0"/>
            </a:solidFill>
            <a:prstDash val="solid"/>
            <a:round/>
            <a:headEnd len="med" w="med" type="none"/>
            <a:tailEnd len="med" w="med" type="none"/>
          </a:ln>
        </p:spPr>
      </p:cxnSp>
      <p:grpSp>
        <p:nvGrpSpPr>
          <p:cNvPr id="181" name="Google Shape;181;p15"/>
          <p:cNvGrpSpPr/>
          <p:nvPr/>
        </p:nvGrpSpPr>
        <p:grpSpPr>
          <a:xfrm>
            <a:off x="5400000" y="2400300"/>
            <a:ext cx="2007793" cy="1335763"/>
            <a:chOff x="5400000" y="2400300"/>
            <a:chExt cx="2007793" cy="1335763"/>
          </a:xfrm>
        </p:grpSpPr>
        <p:sp>
          <p:nvSpPr>
            <p:cNvPr id="182" name="Google Shape;182;p15"/>
            <p:cNvSpPr txBox="1"/>
            <p:nvPr/>
          </p:nvSpPr>
          <p:spPr>
            <a:xfrm>
              <a:off x="5400000" y="2400300"/>
              <a:ext cx="18117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Contact</a:t>
              </a:r>
              <a:endParaRPr b="1" sz="2300">
                <a:solidFill>
                  <a:srgbClr val="444338"/>
                </a:solidFill>
                <a:latin typeface="Caveat"/>
                <a:ea typeface="Caveat"/>
                <a:cs typeface="Caveat"/>
                <a:sym typeface="Caveat"/>
              </a:endParaRPr>
            </a:p>
          </p:txBody>
        </p:sp>
        <p:grpSp>
          <p:nvGrpSpPr>
            <p:cNvPr id="183" name="Google Shape;183;p15"/>
            <p:cNvGrpSpPr/>
            <p:nvPr/>
          </p:nvGrpSpPr>
          <p:grpSpPr>
            <a:xfrm>
              <a:off x="5402702" y="2861621"/>
              <a:ext cx="2005091" cy="220400"/>
              <a:chOff x="5402702" y="2861621"/>
              <a:chExt cx="2005091" cy="220400"/>
            </a:xfrm>
          </p:grpSpPr>
          <p:sp>
            <p:nvSpPr>
              <p:cNvPr id="184" name="Google Shape;184;p15"/>
              <p:cNvSpPr txBox="1"/>
              <p:nvPr/>
            </p:nvSpPr>
            <p:spPr>
              <a:xfrm>
                <a:off x="5691193" y="2894871"/>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+000-111-222-333</a:t>
                </a:r>
                <a:endParaRPr b="1" sz="1000">
                  <a:solidFill>
                    <a:srgbClr val="444338"/>
                  </a:solidFill>
                  <a:latin typeface="Comfortaa"/>
                  <a:ea typeface="Comfortaa"/>
                  <a:cs typeface="Comfortaa"/>
                  <a:sym typeface="Comfortaa"/>
                </a:endParaRPr>
              </a:p>
            </p:txBody>
          </p:sp>
          <p:pic>
            <p:nvPicPr>
              <p:cNvPr id="185" name="Google Shape;185;p15"/>
              <p:cNvPicPr preferRelativeResize="0"/>
              <p:nvPr/>
            </p:nvPicPr>
            <p:blipFill>
              <a:blip r:embed="rId11">
                <a:alphaModFix/>
              </a:blip>
              <a:stretch>
                <a:fillRect/>
              </a:stretch>
            </p:blipFill>
            <p:spPr>
              <a:xfrm>
                <a:off x="5402702" y="2861621"/>
                <a:ext cx="198025" cy="220400"/>
              </a:xfrm>
              <a:prstGeom prst="rect">
                <a:avLst/>
              </a:prstGeom>
              <a:noFill/>
              <a:ln>
                <a:noFill/>
              </a:ln>
            </p:spPr>
          </p:pic>
        </p:grpSp>
        <p:grpSp>
          <p:nvGrpSpPr>
            <p:cNvPr id="186" name="Google Shape;186;p15"/>
            <p:cNvGrpSpPr/>
            <p:nvPr/>
          </p:nvGrpSpPr>
          <p:grpSpPr>
            <a:xfrm>
              <a:off x="5407199" y="3213730"/>
              <a:ext cx="2000594" cy="153900"/>
              <a:chOff x="5407199" y="3271884"/>
              <a:chExt cx="2000594" cy="153900"/>
            </a:xfrm>
          </p:grpSpPr>
          <p:pic>
            <p:nvPicPr>
              <p:cNvPr id="187" name="Google Shape;187;p15"/>
              <p:cNvPicPr preferRelativeResize="0"/>
              <p:nvPr/>
            </p:nvPicPr>
            <p:blipFill>
              <a:blip r:embed="rId12">
                <a:alphaModFix/>
              </a:blip>
              <a:stretch>
                <a:fillRect/>
              </a:stretch>
            </p:blipFill>
            <p:spPr>
              <a:xfrm>
                <a:off x="5407199" y="3280022"/>
                <a:ext cx="212975" cy="137624"/>
              </a:xfrm>
              <a:prstGeom prst="rect">
                <a:avLst/>
              </a:prstGeom>
              <a:noFill/>
              <a:ln>
                <a:noFill/>
              </a:ln>
            </p:spPr>
          </p:pic>
          <p:sp>
            <p:nvSpPr>
              <p:cNvPr id="188" name="Google Shape;188;p15"/>
              <p:cNvSpPr txBox="1"/>
              <p:nvPr/>
            </p:nvSpPr>
            <p:spPr>
              <a:xfrm>
                <a:off x="5691193" y="3271884"/>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Example@mail.com</a:t>
                </a:r>
                <a:endParaRPr b="1" sz="1000">
                  <a:solidFill>
                    <a:srgbClr val="444338"/>
                  </a:solidFill>
                  <a:latin typeface="Comfortaa"/>
                  <a:ea typeface="Comfortaa"/>
                  <a:cs typeface="Comfortaa"/>
                  <a:sym typeface="Comfortaa"/>
                </a:endParaRPr>
              </a:p>
            </p:txBody>
          </p:sp>
        </p:grpSp>
        <p:grpSp>
          <p:nvGrpSpPr>
            <p:cNvPr id="189" name="Google Shape;189;p15"/>
            <p:cNvGrpSpPr/>
            <p:nvPr/>
          </p:nvGrpSpPr>
          <p:grpSpPr>
            <a:xfrm>
              <a:off x="5410181" y="3532588"/>
              <a:ext cx="1997612" cy="203475"/>
              <a:chOff x="5410181" y="3581574"/>
              <a:chExt cx="1997612" cy="203475"/>
            </a:xfrm>
          </p:grpSpPr>
          <p:pic>
            <p:nvPicPr>
              <p:cNvPr id="190" name="Google Shape;190;p15"/>
              <p:cNvPicPr preferRelativeResize="0"/>
              <p:nvPr/>
            </p:nvPicPr>
            <p:blipFill>
              <a:blip r:embed="rId13">
                <a:alphaModFix/>
              </a:blip>
              <a:stretch>
                <a:fillRect/>
              </a:stretch>
            </p:blipFill>
            <p:spPr>
              <a:xfrm>
                <a:off x="5410181" y="3581574"/>
                <a:ext cx="212975" cy="203475"/>
              </a:xfrm>
              <a:prstGeom prst="rect">
                <a:avLst/>
              </a:prstGeom>
              <a:noFill/>
              <a:ln>
                <a:noFill/>
              </a:ln>
            </p:spPr>
          </p:pic>
          <p:sp>
            <p:nvSpPr>
              <p:cNvPr id="191" name="Google Shape;191;p15"/>
              <p:cNvSpPr txBox="1"/>
              <p:nvPr/>
            </p:nvSpPr>
            <p:spPr>
              <a:xfrm>
                <a:off x="5691193" y="3606361"/>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427 Shields Ports,Utah</a:t>
                </a:r>
                <a:endParaRPr b="1" sz="1000">
                  <a:solidFill>
                    <a:srgbClr val="444338"/>
                  </a:solidFill>
                  <a:latin typeface="Comfortaa"/>
                  <a:ea typeface="Comfortaa"/>
                  <a:cs typeface="Comfortaa"/>
                  <a:sym typeface="Comfortaa"/>
                </a:endParaRPr>
              </a:p>
            </p:txBody>
          </p:sp>
        </p:grpSp>
      </p:grpSp>
      <p:sp>
        <p:nvSpPr>
          <p:cNvPr id="192" name="Google Shape;192;p15"/>
          <p:cNvSpPr txBox="1"/>
          <p:nvPr/>
        </p:nvSpPr>
        <p:spPr>
          <a:xfrm>
            <a:off x="360000" y="2914850"/>
            <a:ext cx="2320500" cy="6312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Herman Flatley</a:t>
            </a:r>
            <a:endParaRPr b="1" sz="1000">
              <a:solidFill>
                <a:srgbClr val="444338"/>
              </a:solidFill>
              <a:latin typeface="Comfortaa"/>
              <a:ea typeface="Comfortaa"/>
              <a:cs typeface="Comfortaa"/>
              <a:sym typeface="Comfortaa"/>
            </a:endParaRPr>
          </a:p>
          <a:p>
            <a:pPr indent="0" lvl="0" marL="0" rtl="0" algn="l">
              <a:lnSpc>
                <a:spcPct val="155000"/>
              </a:lnSpc>
              <a:spcBef>
                <a:spcPts val="0"/>
              </a:spcBef>
              <a:spcAft>
                <a:spcPts val="0"/>
              </a:spcAft>
              <a:buClr>
                <a:schemeClr val="dk1"/>
              </a:buClr>
              <a:buSzPts val="1100"/>
              <a:buFont typeface="Arial"/>
              <a:buNone/>
            </a:pPr>
            <a:r>
              <a:rPr b="1" lang="ru" sz="1000">
                <a:solidFill>
                  <a:srgbClr val="444338"/>
                </a:solidFill>
                <a:latin typeface="Comfortaa"/>
                <a:ea typeface="Comfortaa"/>
                <a:cs typeface="Comfortaa"/>
                <a:sym typeface="Comfortaa"/>
              </a:rPr>
              <a:t>Chief Recruitment Manager</a:t>
            </a:r>
            <a:endParaRPr b="1" sz="1000">
              <a:solidFill>
                <a:srgbClr val="444338"/>
              </a:solidFill>
              <a:latin typeface="Comfortaa"/>
              <a:ea typeface="Comfortaa"/>
              <a:cs typeface="Comfortaa"/>
              <a:sym typeface="Comfortaa"/>
            </a:endParaRPr>
          </a:p>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Schinner and Schroeder </a:t>
            </a:r>
            <a:endParaRPr b="1" sz="1000">
              <a:solidFill>
                <a:srgbClr val="444338"/>
              </a:solidFill>
              <a:latin typeface="Comfortaa"/>
              <a:ea typeface="Comfortaa"/>
              <a:cs typeface="Comfortaa"/>
              <a:sym typeface="Comfortaa"/>
            </a:endParaRPr>
          </a:p>
        </p:txBody>
      </p:sp>
      <p:sp>
        <p:nvSpPr>
          <p:cNvPr id="193" name="Google Shape;193;p15"/>
          <p:cNvSpPr txBox="1"/>
          <p:nvPr/>
        </p:nvSpPr>
        <p:spPr>
          <a:xfrm>
            <a:off x="360000" y="3859675"/>
            <a:ext cx="27900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Dear Herman Flatley</a:t>
            </a:r>
            <a:endParaRPr sz="1000">
              <a:solidFill>
                <a:srgbClr val="444338"/>
              </a:solidFill>
              <a:latin typeface="Comfortaa Medium"/>
              <a:ea typeface="Comfortaa Medium"/>
              <a:cs typeface="Comfortaa Medium"/>
              <a:sym typeface="Comfortaa Medium"/>
            </a:endParaRPr>
          </a:p>
        </p:txBody>
      </p:sp>
      <p:sp>
        <p:nvSpPr>
          <p:cNvPr id="194" name="Google Shape;194;p15"/>
          <p:cNvSpPr txBox="1"/>
          <p:nvPr/>
        </p:nvSpPr>
        <p:spPr>
          <a:xfrm>
            <a:off x="360000" y="4230586"/>
            <a:ext cx="4722300" cy="39711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Clr>
                <a:schemeClr val="dk1"/>
              </a:buClr>
              <a:buSzPts val="1100"/>
              <a:buFont typeface="Arial"/>
              <a:buNone/>
            </a:pPr>
            <a:r>
              <a:rPr lang="ru" sz="1000">
                <a:solidFill>
                  <a:srgbClr val="444338"/>
                </a:solidFill>
                <a:latin typeface="Comfortaa Medium"/>
                <a:ea typeface="Comfortaa Medium"/>
                <a:cs typeface="Comfortaa Medium"/>
                <a:sym typeface="Comfortaa Medium"/>
              </a:rPr>
              <a:t>Etiam massa lectus, molestie ac iaculis non, aliquet scelerisque eros. Aliquam ac lacus pulvinar, blandit libero venenatis, fermentum metus. Donec consequat, massa et convallis faucibus, dolor tellus fringilla est, nec pretium ipsum ligula at est. Etiam tempus interdum purus, imperdiet finibus turpis scelerisque ac.</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Clr>
                <a:schemeClr val="dk1"/>
              </a:buClr>
              <a:buSzPts val="1100"/>
              <a:buFont typeface="Arial"/>
              <a:buNone/>
            </a:pPr>
            <a:r>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Clr>
                <a:schemeClr val="dk1"/>
              </a:buClr>
              <a:buSzPts val="1100"/>
              <a:buFont typeface="Arial"/>
              <a:buNone/>
            </a:pPr>
            <a:r>
              <a:rPr lang="ru" sz="1000">
                <a:solidFill>
                  <a:srgbClr val="444338"/>
                </a:solidFill>
                <a:latin typeface="Comfortaa Medium"/>
                <a:ea typeface="Comfortaa Medium"/>
                <a:cs typeface="Comfortaa Medium"/>
                <a:sym typeface="Comfortaa Medium"/>
              </a:rPr>
              <a:t>Pellentesque habitant morbi tristique senectus et netus et malesuada fames ac turpis egestas. Proin sodales eget arcu ac facilisis. In et metus eget nunc convallis maximus sit amet eget nunc. Class aptent taciti sociosqu ad litora torquent per conubia nostra, per inceptos himenaeos.</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Clr>
                <a:schemeClr val="dk1"/>
              </a:buClr>
              <a:buSzPts val="1100"/>
              <a:buFont typeface="Arial"/>
              <a:buNone/>
            </a:pPr>
            <a:r>
              <a:t/>
            </a:r>
            <a:endParaRPr sz="1000">
              <a:solidFill>
                <a:srgbClr val="444338"/>
              </a:solidFill>
              <a:latin typeface="Comfortaa Medium"/>
              <a:ea typeface="Comfortaa Medium"/>
              <a:cs typeface="Comfortaa Medium"/>
              <a:sym typeface="Comfortaa Medium"/>
            </a:endParaRPr>
          </a:p>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Maecenas interdum purus eleifend, ullamcorper nisi ut, vestibulum nisi. Nam tincidunt nunc sed dapibus sodales. Nunc id velit arcu. Vivamus tellus est, tristique ut sem vel, semper vehicula orci. Integer consectetur auctor metus, maximus suscipit lacus ultrices ut. Suspendisse efficitur consequat tortor.</a:t>
            </a:r>
            <a:endParaRPr sz="1000">
              <a:solidFill>
                <a:srgbClr val="444338"/>
              </a:solidFill>
              <a:latin typeface="Comfortaa Medium"/>
              <a:ea typeface="Comfortaa Medium"/>
              <a:cs typeface="Comfortaa Medium"/>
              <a:sym typeface="Comfortaa Medium"/>
            </a:endParaRPr>
          </a:p>
        </p:txBody>
      </p:sp>
      <p:grpSp>
        <p:nvGrpSpPr>
          <p:cNvPr id="195" name="Google Shape;195;p15"/>
          <p:cNvGrpSpPr/>
          <p:nvPr/>
        </p:nvGrpSpPr>
        <p:grpSpPr>
          <a:xfrm>
            <a:off x="5402700" y="4196425"/>
            <a:ext cx="1809000" cy="2831248"/>
            <a:chOff x="5402700" y="4196425"/>
            <a:chExt cx="1809000" cy="2831248"/>
          </a:xfrm>
        </p:grpSpPr>
        <p:sp>
          <p:nvSpPr>
            <p:cNvPr id="196" name="Google Shape;196;p15"/>
            <p:cNvSpPr txBox="1"/>
            <p:nvPr/>
          </p:nvSpPr>
          <p:spPr>
            <a:xfrm>
              <a:off x="5402700" y="4196425"/>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Expertise</a:t>
              </a:r>
              <a:endParaRPr b="1" sz="2300">
                <a:solidFill>
                  <a:srgbClr val="444338"/>
                </a:solidFill>
                <a:latin typeface="Caveat"/>
                <a:ea typeface="Caveat"/>
                <a:cs typeface="Caveat"/>
                <a:sym typeface="Caveat"/>
              </a:endParaRPr>
            </a:p>
          </p:txBody>
        </p:sp>
        <p:sp>
          <p:nvSpPr>
            <p:cNvPr id="197" name="Google Shape;197;p15"/>
            <p:cNvSpPr txBox="1"/>
            <p:nvPr/>
          </p:nvSpPr>
          <p:spPr>
            <a:xfrm>
              <a:off x="5402700" y="4718873"/>
              <a:ext cx="1809000" cy="2308800"/>
            </a:xfrm>
            <a:prstGeom prst="rect">
              <a:avLst/>
            </a:prstGeom>
            <a:noFill/>
            <a:ln>
              <a:noFill/>
            </a:ln>
          </p:spPr>
          <p:txBody>
            <a:bodyPr anchorCtr="0" anchor="t" bIns="0" lIns="0" spcFirstLastPara="1" rIns="0" wrap="square" tIns="0">
              <a:spAutoFit/>
            </a:bodyPr>
            <a:lstStyle/>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Filling &amp; Data Archiving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Telephone Reception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Attention to Detail</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Problem Solving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Customer Relation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Word processing &amp; Typing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General Accounting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Improving Efficiency</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Business System</a:t>
              </a:r>
              <a:endParaRPr b="1" sz="1000">
                <a:solidFill>
                  <a:srgbClr val="444338"/>
                </a:solidFill>
                <a:latin typeface="Comfortaa"/>
                <a:ea typeface="Comfortaa"/>
                <a:cs typeface="Comfortaa"/>
                <a:sym typeface="Comfortaa"/>
              </a:endParaRPr>
            </a:p>
          </p:txBody>
        </p:sp>
      </p:grpSp>
      <p:grpSp>
        <p:nvGrpSpPr>
          <p:cNvPr id="198" name="Google Shape;198;p15"/>
          <p:cNvGrpSpPr/>
          <p:nvPr/>
        </p:nvGrpSpPr>
        <p:grpSpPr>
          <a:xfrm>
            <a:off x="5402700" y="7457157"/>
            <a:ext cx="1809000" cy="2478559"/>
            <a:chOff x="5402700" y="7457157"/>
            <a:chExt cx="1809000" cy="2478559"/>
          </a:xfrm>
        </p:grpSpPr>
        <p:sp>
          <p:nvSpPr>
            <p:cNvPr id="199" name="Google Shape;199;p15"/>
            <p:cNvSpPr txBox="1"/>
            <p:nvPr/>
          </p:nvSpPr>
          <p:spPr>
            <a:xfrm>
              <a:off x="5402700" y="7457157"/>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Education</a:t>
              </a:r>
              <a:endParaRPr b="1" sz="2300">
                <a:solidFill>
                  <a:srgbClr val="444338"/>
                </a:solidFill>
                <a:latin typeface="Caveat"/>
                <a:ea typeface="Caveat"/>
                <a:cs typeface="Caveat"/>
                <a:sym typeface="Caveat"/>
              </a:endParaRPr>
            </a:p>
          </p:txBody>
        </p:sp>
        <p:sp>
          <p:nvSpPr>
            <p:cNvPr id="200" name="Google Shape;200;p15"/>
            <p:cNvSpPr txBox="1"/>
            <p:nvPr/>
          </p:nvSpPr>
          <p:spPr>
            <a:xfrm>
              <a:off x="5402700" y="7952391"/>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DEGREE TITLE HERE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Major/Concentration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Name of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2008-2012</a:t>
              </a:r>
              <a:endParaRPr b="1" sz="1000">
                <a:solidFill>
                  <a:srgbClr val="444338"/>
                </a:solidFill>
                <a:latin typeface="Comfortaa"/>
                <a:ea typeface="Comfortaa"/>
                <a:cs typeface="Comfortaa"/>
                <a:sym typeface="Comfortaa"/>
              </a:endParaRPr>
            </a:p>
          </p:txBody>
        </p:sp>
        <p:sp>
          <p:nvSpPr>
            <p:cNvPr id="201" name="Google Shape;201;p15"/>
            <p:cNvSpPr txBox="1"/>
            <p:nvPr/>
          </p:nvSpPr>
          <p:spPr>
            <a:xfrm>
              <a:off x="5402700" y="9042916"/>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DEGREE TITLE HERE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Major/Concentration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Name of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2008-2012</a:t>
              </a:r>
              <a:endParaRPr b="1" sz="1000">
                <a:solidFill>
                  <a:srgbClr val="444338"/>
                </a:solidFill>
                <a:latin typeface="Comfortaa"/>
                <a:ea typeface="Comfortaa"/>
                <a:cs typeface="Comfortaa"/>
                <a:sym typeface="Comfortaa"/>
              </a:endParaRPr>
            </a:p>
          </p:txBody>
        </p:sp>
      </p:grpSp>
      <p:cxnSp>
        <p:nvCxnSpPr>
          <p:cNvPr id="202" name="Google Shape;202;p15"/>
          <p:cNvCxnSpPr/>
          <p:nvPr/>
        </p:nvCxnSpPr>
        <p:spPr>
          <a:xfrm>
            <a:off x="5218350" y="4014100"/>
            <a:ext cx="1993500" cy="0"/>
          </a:xfrm>
          <a:prstGeom prst="straightConnector1">
            <a:avLst/>
          </a:prstGeom>
          <a:noFill/>
          <a:ln cap="flat" cmpd="sng" w="9525">
            <a:solidFill>
              <a:srgbClr val="C6C3C0"/>
            </a:solidFill>
            <a:prstDash val="solid"/>
            <a:round/>
            <a:headEnd len="med" w="med" type="none"/>
            <a:tailEnd len="med" w="med" type="none"/>
          </a:ln>
        </p:spPr>
      </p:cxnSp>
      <p:sp>
        <p:nvSpPr>
          <p:cNvPr id="203" name="Google Shape;203;p15"/>
          <p:cNvSpPr txBox="1"/>
          <p:nvPr/>
        </p:nvSpPr>
        <p:spPr>
          <a:xfrm>
            <a:off x="360000" y="2381236"/>
            <a:ext cx="39189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Cover Letter</a:t>
            </a:r>
            <a:endParaRPr b="1" sz="2300">
              <a:solidFill>
                <a:srgbClr val="444338"/>
              </a:solidFill>
              <a:latin typeface="Caveat"/>
              <a:ea typeface="Caveat"/>
              <a:cs typeface="Caveat"/>
              <a:sym typeface="Caveat"/>
            </a:endParaRPr>
          </a:p>
        </p:txBody>
      </p:sp>
      <p:sp>
        <p:nvSpPr>
          <p:cNvPr id="204" name="Google Shape;204;p15"/>
          <p:cNvSpPr txBox="1"/>
          <p:nvPr/>
        </p:nvSpPr>
        <p:spPr>
          <a:xfrm>
            <a:off x="3857627" y="2914850"/>
            <a:ext cx="1067100" cy="169200"/>
          </a:xfrm>
          <a:prstGeom prst="rect">
            <a:avLst/>
          </a:prstGeom>
          <a:noFill/>
          <a:ln>
            <a:noFill/>
          </a:ln>
        </p:spPr>
        <p:txBody>
          <a:bodyPr anchorCtr="0" anchor="t" bIns="0" lIns="0" spcFirstLastPara="1" rIns="0" wrap="square" tIns="0">
            <a:spAutoFit/>
          </a:bodyPr>
          <a:lstStyle/>
          <a:p>
            <a:pPr indent="0" lvl="0" marL="0" rtl="0" algn="r">
              <a:lnSpc>
                <a:spcPct val="155000"/>
              </a:lnSpc>
              <a:spcBef>
                <a:spcPts val="0"/>
              </a:spcBef>
              <a:spcAft>
                <a:spcPts val="0"/>
              </a:spcAft>
              <a:buNone/>
            </a:pPr>
            <a:r>
              <a:rPr b="1" lang="ru" sz="1100">
                <a:solidFill>
                  <a:srgbClr val="444338"/>
                </a:solidFill>
                <a:latin typeface="Comfortaa"/>
                <a:ea typeface="Comfortaa"/>
                <a:cs typeface="Comfortaa"/>
                <a:sym typeface="Comfortaa"/>
              </a:rPr>
              <a:t>Date Here</a:t>
            </a:r>
            <a:endParaRPr b="1" sz="1100">
              <a:solidFill>
                <a:srgbClr val="444338"/>
              </a:solidFill>
              <a:latin typeface="Comfortaa"/>
              <a:ea typeface="Comfortaa"/>
              <a:cs typeface="Comfortaa"/>
              <a:sym typeface="Comfortaa"/>
            </a:endParaRPr>
          </a:p>
        </p:txBody>
      </p:sp>
      <p:grpSp>
        <p:nvGrpSpPr>
          <p:cNvPr id="205" name="Google Shape;205;p15"/>
          <p:cNvGrpSpPr/>
          <p:nvPr/>
        </p:nvGrpSpPr>
        <p:grpSpPr>
          <a:xfrm>
            <a:off x="360000" y="8543861"/>
            <a:ext cx="2790000" cy="1385071"/>
            <a:chOff x="360000" y="8543861"/>
            <a:chExt cx="2790000" cy="1385071"/>
          </a:xfrm>
        </p:grpSpPr>
        <p:sp>
          <p:nvSpPr>
            <p:cNvPr id="206" name="Google Shape;206;p15"/>
            <p:cNvSpPr txBox="1"/>
            <p:nvPr/>
          </p:nvSpPr>
          <p:spPr>
            <a:xfrm>
              <a:off x="360000" y="8543861"/>
              <a:ext cx="27900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Yours Sincerely,</a:t>
              </a:r>
              <a:endParaRPr sz="1000">
                <a:solidFill>
                  <a:srgbClr val="444338"/>
                </a:solidFill>
                <a:latin typeface="Comfortaa Medium"/>
                <a:ea typeface="Comfortaa Medium"/>
                <a:cs typeface="Comfortaa Medium"/>
                <a:sym typeface="Comfortaa Medium"/>
              </a:endParaRPr>
            </a:p>
          </p:txBody>
        </p:sp>
        <p:sp>
          <p:nvSpPr>
            <p:cNvPr id="207" name="Google Shape;207;p15"/>
            <p:cNvSpPr txBox="1"/>
            <p:nvPr/>
          </p:nvSpPr>
          <p:spPr>
            <a:xfrm>
              <a:off x="360000" y="8684793"/>
              <a:ext cx="2790000" cy="8313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5400">
                  <a:solidFill>
                    <a:srgbClr val="444338"/>
                  </a:solidFill>
                  <a:latin typeface="Allison"/>
                  <a:ea typeface="Allison"/>
                  <a:cs typeface="Allison"/>
                  <a:sym typeface="Allison"/>
                </a:rPr>
                <a:t>Jeramie Bins</a:t>
              </a:r>
              <a:endParaRPr sz="5400">
                <a:solidFill>
                  <a:srgbClr val="444338"/>
                </a:solidFill>
                <a:latin typeface="Allison"/>
                <a:ea typeface="Allison"/>
                <a:cs typeface="Allison"/>
                <a:sym typeface="Allison"/>
              </a:endParaRPr>
            </a:p>
          </p:txBody>
        </p:sp>
        <p:sp>
          <p:nvSpPr>
            <p:cNvPr id="208" name="Google Shape;208;p15"/>
            <p:cNvSpPr txBox="1"/>
            <p:nvPr/>
          </p:nvSpPr>
          <p:spPr>
            <a:xfrm>
              <a:off x="360000" y="9775032"/>
              <a:ext cx="27900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Jeramie Bins</a:t>
              </a:r>
              <a:endParaRPr sz="1000">
                <a:solidFill>
                  <a:srgbClr val="444338"/>
                </a:solidFill>
                <a:latin typeface="Comfortaa Medium"/>
                <a:ea typeface="Comfortaa Medium"/>
                <a:cs typeface="Comfortaa Medium"/>
                <a:sym typeface="Comfortaa Medium"/>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grpSp>
        <p:nvGrpSpPr>
          <p:cNvPr id="213" name="Google Shape;213;p16"/>
          <p:cNvGrpSpPr/>
          <p:nvPr/>
        </p:nvGrpSpPr>
        <p:grpSpPr>
          <a:xfrm>
            <a:off x="0" y="-2"/>
            <a:ext cx="7560000" cy="10699180"/>
            <a:chOff x="0" y="-2"/>
            <a:chExt cx="7560000" cy="10699180"/>
          </a:xfrm>
        </p:grpSpPr>
        <p:pic>
          <p:nvPicPr>
            <p:cNvPr id="214" name="Google Shape;214;p16"/>
            <p:cNvPicPr preferRelativeResize="0"/>
            <p:nvPr/>
          </p:nvPicPr>
          <p:blipFill rotWithShape="1">
            <a:blip r:embed="rId3">
              <a:alphaModFix/>
            </a:blip>
            <a:srcRect b="57911" l="9011" r="6771" t="11118"/>
            <a:stretch/>
          </p:blipFill>
          <p:spPr>
            <a:xfrm>
              <a:off x="812350" y="9802579"/>
              <a:ext cx="3816601" cy="896599"/>
            </a:xfrm>
            <a:prstGeom prst="rect">
              <a:avLst/>
            </a:prstGeom>
            <a:noFill/>
            <a:ln>
              <a:noFill/>
            </a:ln>
          </p:spPr>
        </p:pic>
        <p:pic>
          <p:nvPicPr>
            <p:cNvPr id="215" name="Google Shape;215;p16"/>
            <p:cNvPicPr preferRelativeResize="0"/>
            <p:nvPr/>
          </p:nvPicPr>
          <p:blipFill rotWithShape="1">
            <a:blip r:embed="rId4">
              <a:alphaModFix/>
            </a:blip>
            <a:srcRect b="20886" l="23838" r="0" t="0"/>
            <a:stretch/>
          </p:blipFill>
          <p:spPr>
            <a:xfrm>
              <a:off x="0" y="7338350"/>
              <a:ext cx="1847524" cy="3354026"/>
            </a:xfrm>
            <a:prstGeom prst="rect">
              <a:avLst/>
            </a:prstGeom>
            <a:noFill/>
            <a:ln>
              <a:noFill/>
            </a:ln>
          </p:spPr>
        </p:pic>
        <p:pic>
          <p:nvPicPr>
            <p:cNvPr id="216" name="Google Shape;216;p16"/>
            <p:cNvPicPr preferRelativeResize="0"/>
            <p:nvPr/>
          </p:nvPicPr>
          <p:blipFill rotWithShape="1">
            <a:blip r:embed="rId5">
              <a:alphaModFix/>
            </a:blip>
            <a:srcRect b="14405" l="0" r="28341" t="0"/>
            <a:stretch/>
          </p:blipFill>
          <p:spPr>
            <a:xfrm>
              <a:off x="6015150" y="5048093"/>
              <a:ext cx="1544850" cy="3748927"/>
            </a:xfrm>
            <a:prstGeom prst="rect">
              <a:avLst/>
            </a:prstGeom>
            <a:noFill/>
            <a:ln>
              <a:noFill/>
            </a:ln>
          </p:spPr>
        </p:pic>
        <p:grpSp>
          <p:nvGrpSpPr>
            <p:cNvPr id="217" name="Google Shape;217;p16"/>
            <p:cNvGrpSpPr/>
            <p:nvPr/>
          </p:nvGrpSpPr>
          <p:grpSpPr>
            <a:xfrm>
              <a:off x="0" y="-2"/>
              <a:ext cx="7560000" cy="2257451"/>
              <a:chOff x="0" y="-2"/>
              <a:chExt cx="7560000" cy="2257451"/>
            </a:xfrm>
          </p:grpSpPr>
          <p:pic>
            <p:nvPicPr>
              <p:cNvPr id="218" name="Google Shape;218;p16"/>
              <p:cNvPicPr preferRelativeResize="0"/>
              <p:nvPr/>
            </p:nvPicPr>
            <p:blipFill rotWithShape="1">
              <a:blip r:embed="rId6">
                <a:alphaModFix amt="85000"/>
              </a:blip>
              <a:srcRect b="0" l="48097" r="0" t="31115"/>
              <a:stretch/>
            </p:blipFill>
            <p:spPr>
              <a:xfrm>
                <a:off x="0" y="0"/>
                <a:ext cx="1971999" cy="2204375"/>
              </a:xfrm>
              <a:prstGeom prst="rect">
                <a:avLst/>
              </a:prstGeom>
              <a:noFill/>
              <a:ln>
                <a:noFill/>
              </a:ln>
            </p:spPr>
          </p:pic>
          <p:pic>
            <p:nvPicPr>
              <p:cNvPr id="219" name="Google Shape;219;p16"/>
              <p:cNvPicPr preferRelativeResize="0"/>
              <p:nvPr/>
            </p:nvPicPr>
            <p:blipFill rotWithShape="1">
              <a:blip r:embed="rId7">
                <a:alphaModFix amt="85000"/>
              </a:blip>
              <a:srcRect b="0" l="0" r="0" t="54566"/>
              <a:stretch/>
            </p:blipFill>
            <p:spPr>
              <a:xfrm>
                <a:off x="397375" y="-2"/>
                <a:ext cx="4569225" cy="1326150"/>
              </a:xfrm>
              <a:prstGeom prst="rect">
                <a:avLst/>
              </a:prstGeom>
              <a:noFill/>
              <a:ln>
                <a:noFill/>
              </a:ln>
            </p:spPr>
          </p:pic>
          <p:pic>
            <p:nvPicPr>
              <p:cNvPr id="220" name="Google Shape;220;p16"/>
              <p:cNvPicPr preferRelativeResize="0"/>
              <p:nvPr/>
            </p:nvPicPr>
            <p:blipFill rotWithShape="1">
              <a:blip r:embed="rId8">
                <a:alphaModFix amt="85000"/>
              </a:blip>
              <a:srcRect b="11697" l="0" r="15031" t="51343"/>
              <a:stretch/>
            </p:blipFill>
            <p:spPr>
              <a:xfrm>
                <a:off x="4202700" y="0"/>
                <a:ext cx="2723324" cy="1054700"/>
              </a:xfrm>
              <a:prstGeom prst="rect">
                <a:avLst/>
              </a:prstGeom>
              <a:noFill/>
              <a:ln>
                <a:noFill/>
              </a:ln>
            </p:spPr>
          </p:pic>
          <p:pic>
            <p:nvPicPr>
              <p:cNvPr id="221" name="Google Shape;221;p16"/>
              <p:cNvPicPr preferRelativeResize="0"/>
              <p:nvPr/>
            </p:nvPicPr>
            <p:blipFill rotWithShape="1">
              <a:blip r:embed="rId9">
                <a:alphaModFix amt="85000"/>
              </a:blip>
              <a:srcRect b="0" l="0" r="49395" t="32120"/>
              <a:stretch/>
            </p:blipFill>
            <p:spPr>
              <a:xfrm>
                <a:off x="5600725" y="0"/>
                <a:ext cx="1959275" cy="2257449"/>
              </a:xfrm>
              <a:prstGeom prst="rect">
                <a:avLst/>
              </a:prstGeom>
              <a:noFill/>
              <a:ln>
                <a:noFill/>
              </a:ln>
            </p:spPr>
          </p:pic>
        </p:grpSp>
        <p:pic>
          <p:nvPicPr>
            <p:cNvPr id="222" name="Google Shape;222;p16"/>
            <p:cNvPicPr preferRelativeResize="0"/>
            <p:nvPr/>
          </p:nvPicPr>
          <p:blipFill rotWithShape="1">
            <a:blip r:embed="rId10">
              <a:alphaModFix/>
            </a:blip>
            <a:srcRect b="61419" l="12814" r="12814" t="11768"/>
            <a:stretch/>
          </p:blipFill>
          <p:spPr>
            <a:xfrm>
              <a:off x="4979950" y="9941498"/>
              <a:ext cx="2048125" cy="757675"/>
            </a:xfrm>
            <a:prstGeom prst="rect">
              <a:avLst/>
            </a:prstGeom>
            <a:noFill/>
            <a:ln>
              <a:noFill/>
            </a:ln>
          </p:spPr>
        </p:pic>
      </p:grpSp>
      <p:grpSp>
        <p:nvGrpSpPr>
          <p:cNvPr id="223" name="Google Shape;223;p16"/>
          <p:cNvGrpSpPr/>
          <p:nvPr/>
        </p:nvGrpSpPr>
        <p:grpSpPr>
          <a:xfrm>
            <a:off x="939450" y="659950"/>
            <a:ext cx="5681100" cy="1413400"/>
            <a:chOff x="939450" y="659950"/>
            <a:chExt cx="5681100" cy="1413400"/>
          </a:xfrm>
        </p:grpSpPr>
        <p:sp>
          <p:nvSpPr>
            <p:cNvPr id="224" name="Google Shape;224;p16"/>
            <p:cNvSpPr txBox="1"/>
            <p:nvPr/>
          </p:nvSpPr>
          <p:spPr>
            <a:xfrm>
              <a:off x="939450" y="659950"/>
              <a:ext cx="5681100" cy="12315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8000">
                  <a:solidFill>
                    <a:srgbClr val="444338"/>
                  </a:solidFill>
                  <a:latin typeface="Caveat"/>
                  <a:ea typeface="Caveat"/>
                  <a:cs typeface="Caveat"/>
                  <a:sym typeface="Caveat"/>
                </a:rPr>
                <a:t>Jeramie Bins</a:t>
              </a:r>
              <a:endParaRPr sz="8000">
                <a:solidFill>
                  <a:srgbClr val="444338"/>
                </a:solidFill>
                <a:latin typeface="Caveat"/>
                <a:ea typeface="Caveat"/>
                <a:cs typeface="Caveat"/>
                <a:sym typeface="Caveat"/>
              </a:endParaRPr>
            </a:p>
          </p:txBody>
        </p:sp>
        <p:sp>
          <p:nvSpPr>
            <p:cNvPr id="225" name="Google Shape;225;p16"/>
            <p:cNvSpPr txBox="1"/>
            <p:nvPr/>
          </p:nvSpPr>
          <p:spPr>
            <a:xfrm>
              <a:off x="2035500" y="1796150"/>
              <a:ext cx="3489000" cy="277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800">
                  <a:solidFill>
                    <a:srgbClr val="444338"/>
                  </a:solidFill>
                  <a:latin typeface="Comfortaa"/>
                  <a:ea typeface="Comfortaa"/>
                  <a:cs typeface="Comfortaa"/>
                  <a:sym typeface="Comfortaa"/>
                </a:rPr>
                <a:t>Office Assistant Resume</a:t>
              </a:r>
              <a:endParaRPr sz="1800">
                <a:solidFill>
                  <a:srgbClr val="444338"/>
                </a:solidFill>
                <a:latin typeface="Comfortaa"/>
                <a:ea typeface="Comfortaa"/>
                <a:cs typeface="Comfortaa"/>
                <a:sym typeface="Comfortaa"/>
              </a:endParaRPr>
            </a:p>
          </p:txBody>
        </p:sp>
      </p:grpSp>
      <p:cxnSp>
        <p:nvCxnSpPr>
          <p:cNvPr id="226" name="Google Shape;226;p16"/>
          <p:cNvCxnSpPr/>
          <p:nvPr/>
        </p:nvCxnSpPr>
        <p:spPr>
          <a:xfrm>
            <a:off x="360600" y="2217968"/>
            <a:ext cx="6851100" cy="0"/>
          </a:xfrm>
          <a:prstGeom prst="straightConnector1">
            <a:avLst/>
          </a:prstGeom>
          <a:noFill/>
          <a:ln cap="flat" cmpd="sng" w="9525">
            <a:solidFill>
              <a:srgbClr val="C6C3C0"/>
            </a:solidFill>
            <a:prstDash val="solid"/>
            <a:round/>
            <a:headEnd len="med" w="med" type="none"/>
            <a:tailEnd len="med" w="med" type="none"/>
          </a:ln>
        </p:spPr>
      </p:cxnSp>
      <p:cxnSp>
        <p:nvCxnSpPr>
          <p:cNvPr id="227" name="Google Shape;227;p16"/>
          <p:cNvCxnSpPr/>
          <p:nvPr/>
        </p:nvCxnSpPr>
        <p:spPr>
          <a:xfrm>
            <a:off x="5211546" y="2217971"/>
            <a:ext cx="0" cy="7932900"/>
          </a:xfrm>
          <a:prstGeom prst="straightConnector1">
            <a:avLst/>
          </a:prstGeom>
          <a:noFill/>
          <a:ln cap="flat" cmpd="sng" w="9525">
            <a:solidFill>
              <a:srgbClr val="C6C3C0"/>
            </a:solidFill>
            <a:prstDash val="solid"/>
            <a:round/>
            <a:headEnd len="med" w="med" type="none"/>
            <a:tailEnd len="med" w="med" type="none"/>
          </a:ln>
        </p:spPr>
      </p:cxnSp>
      <p:cxnSp>
        <p:nvCxnSpPr>
          <p:cNvPr id="228" name="Google Shape;228;p16"/>
          <p:cNvCxnSpPr/>
          <p:nvPr/>
        </p:nvCxnSpPr>
        <p:spPr>
          <a:xfrm>
            <a:off x="5218350" y="7259425"/>
            <a:ext cx="1993500" cy="0"/>
          </a:xfrm>
          <a:prstGeom prst="straightConnector1">
            <a:avLst/>
          </a:prstGeom>
          <a:noFill/>
          <a:ln cap="flat" cmpd="sng" w="9525">
            <a:solidFill>
              <a:srgbClr val="C6C3C0"/>
            </a:solidFill>
            <a:prstDash val="solid"/>
            <a:round/>
            <a:headEnd len="med" w="med" type="none"/>
            <a:tailEnd len="med" w="med" type="none"/>
          </a:ln>
        </p:spPr>
      </p:cxnSp>
      <p:grpSp>
        <p:nvGrpSpPr>
          <p:cNvPr id="229" name="Google Shape;229;p16"/>
          <p:cNvGrpSpPr/>
          <p:nvPr/>
        </p:nvGrpSpPr>
        <p:grpSpPr>
          <a:xfrm>
            <a:off x="5400000" y="2400300"/>
            <a:ext cx="2007793" cy="1335763"/>
            <a:chOff x="5400000" y="2400300"/>
            <a:chExt cx="2007793" cy="1335763"/>
          </a:xfrm>
        </p:grpSpPr>
        <p:sp>
          <p:nvSpPr>
            <p:cNvPr id="230" name="Google Shape;230;p16"/>
            <p:cNvSpPr txBox="1"/>
            <p:nvPr/>
          </p:nvSpPr>
          <p:spPr>
            <a:xfrm>
              <a:off x="5400000" y="2400300"/>
              <a:ext cx="18117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Contact</a:t>
              </a:r>
              <a:endParaRPr b="1" sz="2300">
                <a:solidFill>
                  <a:srgbClr val="444338"/>
                </a:solidFill>
                <a:latin typeface="Caveat"/>
                <a:ea typeface="Caveat"/>
                <a:cs typeface="Caveat"/>
                <a:sym typeface="Caveat"/>
              </a:endParaRPr>
            </a:p>
          </p:txBody>
        </p:sp>
        <p:grpSp>
          <p:nvGrpSpPr>
            <p:cNvPr id="231" name="Google Shape;231;p16"/>
            <p:cNvGrpSpPr/>
            <p:nvPr/>
          </p:nvGrpSpPr>
          <p:grpSpPr>
            <a:xfrm>
              <a:off x="5402702" y="2861621"/>
              <a:ext cx="2005091" cy="220400"/>
              <a:chOff x="5402702" y="2861621"/>
              <a:chExt cx="2005091" cy="220400"/>
            </a:xfrm>
          </p:grpSpPr>
          <p:sp>
            <p:nvSpPr>
              <p:cNvPr id="232" name="Google Shape;232;p16"/>
              <p:cNvSpPr txBox="1"/>
              <p:nvPr/>
            </p:nvSpPr>
            <p:spPr>
              <a:xfrm>
                <a:off x="5691193" y="2894871"/>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+000-111-222-333</a:t>
                </a:r>
                <a:endParaRPr b="1" sz="1000">
                  <a:solidFill>
                    <a:srgbClr val="444338"/>
                  </a:solidFill>
                  <a:latin typeface="Comfortaa"/>
                  <a:ea typeface="Comfortaa"/>
                  <a:cs typeface="Comfortaa"/>
                  <a:sym typeface="Comfortaa"/>
                </a:endParaRPr>
              </a:p>
            </p:txBody>
          </p:sp>
          <p:pic>
            <p:nvPicPr>
              <p:cNvPr id="233" name="Google Shape;233;p16"/>
              <p:cNvPicPr preferRelativeResize="0"/>
              <p:nvPr/>
            </p:nvPicPr>
            <p:blipFill>
              <a:blip r:embed="rId11">
                <a:alphaModFix/>
              </a:blip>
              <a:stretch>
                <a:fillRect/>
              </a:stretch>
            </p:blipFill>
            <p:spPr>
              <a:xfrm>
                <a:off x="5402702" y="2861621"/>
                <a:ext cx="198025" cy="220400"/>
              </a:xfrm>
              <a:prstGeom prst="rect">
                <a:avLst/>
              </a:prstGeom>
              <a:noFill/>
              <a:ln>
                <a:noFill/>
              </a:ln>
            </p:spPr>
          </p:pic>
        </p:grpSp>
        <p:grpSp>
          <p:nvGrpSpPr>
            <p:cNvPr id="234" name="Google Shape;234;p16"/>
            <p:cNvGrpSpPr/>
            <p:nvPr/>
          </p:nvGrpSpPr>
          <p:grpSpPr>
            <a:xfrm>
              <a:off x="5407199" y="3213730"/>
              <a:ext cx="2000594" cy="153900"/>
              <a:chOff x="5407199" y="3271884"/>
              <a:chExt cx="2000594" cy="153900"/>
            </a:xfrm>
          </p:grpSpPr>
          <p:pic>
            <p:nvPicPr>
              <p:cNvPr id="235" name="Google Shape;235;p16"/>
              <p:cNvPicPr preferRelativeResize="0"/>
              <p:nvPr/>
            </p:nvPicPr>
            <p:blipFill>
              <a:blip r:embed="rId12">
                <a:alphaModFix/>
              </a:blip>
              <a:stretch>
                <a:fillRect/>
              </a:stretch>
            </p:blipFill>
            <p:spPr>
              <a:xfrm>
                <a:off x="5407199" y="3280022"/>
                <a:ext cx="212975" cy="137624"/>
              </a:xfrm>
              <a:prstGeom prst="rect">
                <a:avLst/>
              </a:prstGeom>
              <a:noFill/>
              <a:ln>
                <a:noFill/>
              </a:ln>
            </p:spPr>
          </p:pic>
          <p:sp>
            <p:nvSpPr>
              <p:cNvPr id="236" name="Google Shape;236;p16"/>
              <p:cNvSpPr txBox="1"/>
              <p:nvPr/>
            </p:nvSpPr>
            <p:spPr>
              <a:xfrm>
                <a:off x="5691193" y="3271884"/>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Example@mail.com</a:t>
                </a:r>
                <a:endParaRPr b="1" sz="1000">
                  <a:solidFill>
                    <a:srgbClr val="444338"/>
                  </a:solidFill>
                  <a:latin typeface="Comfortaa"/>
                  <a:ea typeface="Comfortaa"/>
                  <a:cs typeface="Comfortaa"/>
                  <a:sym typeface="Comfortaa"/>
                </a:endParaRPr>
              </a:p>
            </p:txBody>
          </p:sp>
        </p:grpSp>
        <p:grpSp>
          <p:nvGrpSpPr>
            <p:cNvPr id="237" name="Google Shape;237;p16"/>
            <p:cNvGrpSpPr/>
            <p:nvPr/>
          </p:nvGrpSpPr>
          <p:grpSpPr>
            <a:xfrm>
              <a:off x="5410181" y="3532588"/>
              <a:ext cx="1997612" cy="203475"/>
              <a:chOff x="5410181" y="3581574"/>
              <a:chExt cx="1997612" cy="203475"/>
            </a:xfrm>
          </p:grpSpPr>
          <p:pic>
            <p:nvPicPr>
              <p:cNvPr id="238" name="Google Shape;238;p16"/>
              <p:cNvPicPr preferRelativeResize="0"/>
              <p:nvPr/>
            </p:nvPicPr>
            <p:blipFill>
              <a:blip r:embed="rId13">
                <a:alphaModFix/>
              </a:blip>
              <a:stretch>
                <a:fillRect/>
              </a:stretch>
            </p:blipFill>
            <p:spPr>
              <a:xfrm>
                <a:off x="5410181" y="3581574"/>
                <a:ext cx="212975" cy="203475"/>
              </a:xfrm>
              <a:prstGeom prst="rect">
                <a:avLst/>
              </a:prstGeom>
              <a:noFill/>
              <a:ln>
                <a:noFill/>
              </a:ln>
            </p:spPr>
          </p:pic>
          <p:sp>
            <p:nvSpPr>
              <p:cNvPr id="239" name="Google Shape;239;p16"/>
              <p:cNvSpPr txBox="1"/>
              <p:nvPr/>
            </p:nvSpPr>
            <p:spPr>
              <a:xfrm>
                <a:off x="5691193" y="3606361"/>
                <a:ext cx="17166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427 Shields Ports,Utah</a:t>
                </a:r>
                <a:endParaRPr b="1" sz="1000">
                  <a:solidFill>
                    <a:srgbClr val="444338"/>
                  </a:solidFill>
                  <a:latin typeface="Comfortaa"/>
                  <a:ea typeface="Comfortaa"/>
                  <a:cs typeface="Comfortaa"/>
                  <a:sym typeface="Comfortaa"/>
                </a:endParaRPr>
              </a:p>
            </p:txBody>
          </p:sp>
        </p:grpSp>
      </p:grpSp>
      <p:grpSp>
        <p:nvGrpSpPr>
          <p:cNvPr id="240" name="Google Shape;240;p16"/>
          <p:cNvGrpSpPr/>
          <p:nvPr/>
        </p:nvGrpSpPr>
        <p:grpSpPr>
          <a:xfrm>
            <a:off x="5402700" y="4196425"/>
            <a:ext cx="1809000" cy="2831248"/>
            <a:chOff x="5402700" y="4196425"/>
            <a:chExt cx="1809000" cy="2831248"/>
          </a:xfrm>
        </p:grpSpPr>
        <p:sp>
          <p:nvSpPr>
            <p:cNvPr id="241" name="Google Shape;241;p16"/>
            <p:cNvSpPr txBox="1"/>
            <p:nvPr/>
          </p:nvSpPr>
          <p:spPr>
            <a:xfrm>
              <a:off x="5402700" y="4196425"/>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Expertise</a:t>
              </a:r>
              <a:endParaRPr b="1" sz="2300">
                <a:solidFill>
                  <a:srgbClr val="444338"/>
                </a:solidFill>
                <a:latin typeface="Caveat"/>
                <a:ea typeface="Caveat"/>
                <a:cs typeface="Caveat"/>
                <a:sym typeface="Caveat"/>
              </a:endParaRPr>
            </a:p>
          </p:txBody>
        </p:sp>
        <p:sp>
          <p:nvSpPr>
            <p:cNvPr id="242" name="Google Shape;242;p16"/>
            <p:cNvSpPr txBox="1"/>
            <p:nvPr/>
          </p:nvSpPr>
          <p:spPr>
            <a:xfrm>
              <a:off x="5402700" y="4718873"/>
              <a:ext cx="1809000" cy="2308800"/>
            </a:xfrm>
            <a:prstGeom prst="rect">
              <a:avLst/>
            </a:prstGeom>
            <a:noFill/>
            <a:ln>
              <a:noFill/>
            </a:ln>
          </p:spPr>
          <p:txBody>
            <a:bodyPr anchorCtr="0" anchor="t" bIns="0" lIns="0" spcFirstLastPara="1" rIns="0" wrap="square" tIns="0">
              <a:spAutoFit/>
            </a:bodyPr>
            <a:lstStyle/>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Filling &amp; Data Archiving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Telephone Reception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Attention to Detail</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Problem Solving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Customer Relation</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Word processing &amp; Typing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General Accounting</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Improving Efficiency</a:t>
              </a:r>
              <a:endParaRPr b="1" sz="1000">
                <a:solidFill>
                  <a:srgbClr val="444338"/>
                </a:solidFill>
                <a:latin typeface="Comfortaa"/>
                <a:ea typeface="Comfortaa"/>
                <a:cs typeface="Comfortaa"/>
                <a:sym typeface="Comfortaa"/>
              </a:endParaRPr>
            </a:p>
            <a:p>
              <a:pPr indent="0" lvl="0" marL="0" rtl="0" algn="l">
                <a:lnSpc>
                  <a:spcPct val="175000"/>
                </a:lnSpc>
                <a:spcBef>
                  <a:spcPts val="0"/>
                </a:spcBef>
                <a:spcAft>
                  <a:spcPts val="0"/>
                </a:spcAft>
                <a:buNone/>
              </a:pPr>
              <a:r>
                <a:rPr b="1" lang="ru" sz="1000">
                  <a:solidFill>
                    <a:srgbClr val="444338"/>
                  </a:solidFill>
                  <a:latin typeface="Comfortaa"/>
                  <a:ea typeface="Comfortaa"/>
                  <a:cs typeface="Comfortaa"/>
                  <a:sym typeface="Comfortaa"/>
                </a:rPr>
                <a:t>Business System</a:t>
              </a:r>
              <a:endParaRPr b="1" sz="1000">
                <a:solidFill>
                  <a:srgbClr val="444338"/>
                </a:solidFill>
                <a:latin typeface="Comfortaa"/>
                <a:ea typeface="Comfortaa"/>
                <a:cs typeface="Comfortaa"/>
                <a:sym typeface="Comfortaa"/>
              </a:endParaRPr>
            </a:p>
          </p:txBody>
        </p:sp>
      </p:grpSp>
      <p:grpSp>
        <p:nvGrpSpPr>
          <p:cNvPr id="243" name="Google Shape;243;p16"/>
          <p:cNvGrpSpPr/>
          <p:nvPr/>
        </p:nvGrpSpPr>
        <p:grpSpPr>
          <a:xfrm>
            <a:off x="5402700" y="7457157"/>
            <a:ext cx="1809000" cy="2478559"/>
            <a:chOff x="5402700" y="7457157"/>
            <a:chExt cx="1809000" cy="2478559"/>
          </a:xfrm>
        </p:grpSpPr>
        <p:sp>
          <p:nvSpPr>
            <p:cNvPr id="244" name="Google Shape;244;p16"/>
            <p:cNvSpPr txBox="1"/>
            <p:nvPr/>
          </p:nvSpPr>
          <p:spPr>
            <a:xfrm>
              <a:off x="5402700" y="7457157"/>
              <a:ext cx="18090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Education</a:t>
              </a:r>
              <a:endParaRPr b="1" sz="2300">
                <a:solidFill>
                  <a:srgbClr val="444338"/>
                </a:solidFill>
                <a:latin typeface="Caveat"/>
                <a:ea typeface="Caveat"/>
                <a:cs typeface="Caveat"/>
                <a:sym typeface="Caveat"/>
              </a:endParaRPr>
            </a:p>
          </p:txBody>
        </p:sp>
        <p:sp>
          <p:nvSpPr>
            <p:cNvPr id="245" name="Google Shape;245;p16"/>
            <p:cNvSpPr txBox="1"/>
            <p:nvPr/>
          </p:nvSpPr>
          <p:spPr>
            <a:xfrm>
              <a:off x="5402700" y="7952391"/>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DEGREE TITLE HERE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Major/Concentration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Name of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2008-2012</a:t>
              </a:r>
              <a:endParaRPr b="1" sz="1000">
                <a:solidFill>
                  <a:srgbClr val="444338"/>
                </a:solidFill>
                <a:latin typeface="Comfortaa"/>
                <a:ea typeface="Comfortaa"/>
                <a:cs typeface="Comfortaa"/>
                <a:sym typeface="Comfortaa"/>
              </a:endParaRPr>
            </a:p>
          </p:txBody>
        </p:sp>
        <p:sp>
          <p:nvSpPr>
            <p:cNvPr id="246" name="Google Shape;246;p16"/>
            <p:cNvSpPr txBox="1"/>
            <p:nvPr/>
          </p:nvSpPr>
          <p:spPr>
            <a:xfrm>
              <a:off x="5402700" y="9042916"/>
              <a:ext cx="1809000" cy="892800"/>
            </a:xfrm>
            <a:prstGeom prst="rect">
              <a:avLst/>
            </a:prstGeom>
            <a:noFill/>
            <a:ln>
              <a:noFill/>
            </a:ln>
          </p:spPr>
          <p:txBody>
            <a:bodyPr anchorCtr="0" anchor="t" bIns="0" lIns="0" spcFirstLastPara="1" rIns="0" wrap="square" tIns="0">
              <a:spAutoFit/>
            </a:bodyPr>
            <a:lstStyle/>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DEGREE TITLE HERE</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Major/Concentration</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Name of University</a:t>
              </a:r>
              <a:endParaRPr b="1" sz="1000">
                <a:solidFill>
                  <a:srgbClr val="444338"/>
                </a:solidFill>
                <a:latin typeface="Comfortaa"/>
                <a:ea typeface="Comfortaa"/>
                <a:cs typeface="Comfortaa"/>
                <a:sym typeface="Comfortaa"/>
              </a:endParaRPr>
            </a:p>
            <a:p>
              <a:pPr indent="0" lvl="0" marL="0" rtl="0" algn="l">
                <a:lnSpc>
                  <a:spcPct val="160000"/>
                </a:lnSpc>
                <a:spcBef>
                  <a:spcPts val="0"/>
                </a:spcBef>
                <a:spcAft>
                  <a:spcPts val="0"/>
                </a:spcAft>
                <a:buNone/>
              </a:pPr>
              <a:r>
                <a:rPr b="1" lang="ru" sz="1000">
                  <a:solidFill>
                    <a:srgbClr val="444338"/>
                  </a:solidFill>
                  <a:latin typeface="Comfortaa"/>
                  <a:ea typeface="Comfortaa"/>
                  <a:cs typeface="Comfortaa"/>
                  <a:sym typeface="Comfortaa"/>
                </a:rPr>
                <a:t>2008-2012</a:t>
              </a:r>
              <a:endParaRPr b="1" sz="1000">
                <a:solidFill>
                  <a:srgbClr val="444338"/>
                </a:solidFill>
                <a:latin typeface="Comfortaa"/>
                <a:ea typeface="Comfortaa"/>
                <a:cs typeface="Comfortaa"/>
                <a:sym typeface="Comfortaa"/>
              </a:endParaRPr>
            </a:p>
          </p:txBody>
        </p:sp>
      </p:grpSp>
      <p:cxnSp>
        <p:nvCxnSpPr>
          <p:cNvPr id="247" name="Google Shape;247;p16"/>
          <p:cNvCxnSpPr/>
          <p:nvPr/>
        </p:nvCxnSpPr>
        <p:spPr>
          <a:xfrm>
            <a:off x="5218350" y="4014100"/>
            <a:ext cx="1993500" cy="0"/>
          </a:xfrm>
          <a:prstGeom prst="straightConnector1">
            <a:avLst/>
          </a:prstGeom>
          <a:noFill/>
          <a:ln cap="flat" cmpd="sng" w="9525">
            <a:solidFill>
              <a:srgbClr val="C6C3C0"/>
            </a:solidFill>
            <a:prstDash val="solid"/>
            <a:round/>
            <a:headEnd len="med" w="med" type="none"/>
            <a:tailEnd len="med" w="med" type="none"/>
          </a:ln>
        </p:spPr>
      </p:cxnSp>
      <p:sp>
        <p:nvSpPr>
          <p:cNvPr id="248" name="Google Shape;248;p16"/>
          <p:cNvSpPr txBox="1"/>
          <p:nvPr/>
        </p:nvSpPr>
        <p:spPr>
          <a:xfrm>
            <a:off x="360000" y="2381236"/>
            <a:ext cx="3918900" cy="3540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300">
                <a:solidFill>
                  <a:srgbClr val="444338"/>
                </a:solidFill>
                <a:latin typeface="Caveat"/>
                <a:ea typeface="Caveat"/>
                <a:cs typeface="Caveat"/>
                <a:sym typeface="Caveat"/>
              </a:rPr>
              <a:t>References</a:t>
            </a:r>
            <a:endParaRPr b="1" sz="2300">
              <a:solidFill>
                <a:srgbClr val="444338"/>
              </a:solidFill>
              <a:latin typeface="Caveat"/>
              <a:ea typeface="Caveat"/>
              <a:cs typeface="Caveat"/>
              <a:sym typeface="Caveat"/>
            </a:endParaRPr>
          </a:p>
        </p:txBody>
      </p:sp>
      <p:grpSp>
        <p:nvGrpSpPr>
          <p:cNvPr id="249" name="Google Shape;249;p16"/>
          <p:cNvGrpSpPr/>
          <p:nvPr/>
        </p:nvGrpSpPr>
        <p:grpSpPr>
          <a:xfrm>
            <a:off x="360000" y="2935250"/>
            <a:ext cx="1993500" cy="5172286"/>
            <a:chOff x="360000" y="2935250"/>
            <a:chExt cx="1993500" cy="5172286"/>
          </a:xfrm>
        </p:grpSpPr>
        <p:grpSp>
          <p:nvGrpSpPr>
            <p:cNvPr id="250" name="Google Shape;250;p16"/>
            <p:cNvGrpSpPr/>
            <p:nvPr/>
          </p:nvGrpSpPr>
          <p:grpSpPr>
            <a:xfrm>
              <a:off x="360000" y="2935250"/>
              <a:ext cx="1993500" cy="1125425"/>
              <a:chOff x="360000" y="2935250"/>
              <a:chExt cx="1993500" cy="1125425"/>
            </a:xfrm>
          </p:grpSpPr>
          <p:sp>
            <p:nvSpPr>
              <p:cNvPr id="251" name="Google Shape;251;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DAMIAN KILBACK</a:t>
                </a:r>
                <a:endParaRPr b="1" sz="1000">
                  <a:solidFill>
                    <a:srgbClr val="444338"/>
                  </a:solidFill>
                  <a:latin typeface="Comfortaa"/>
                  <a:ea typeface="Comfortaa"/>
                  <a:cs typeface="Comfortaa"/>
                  <a:sym typeface="Comfortaa"/>
                </a:endParaRPr>
              </a:p>
            </p:txBody>
          </p:sp>
          <p:sp>
            <p:nvSpPr>
              <p:cNvPr id="252" name="Google Shape;252;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Herzog PLC</a:t>
                </a:r>
                <a:endParaRPr sz="1000">
                  <a:solidFill>
                    <a:srgbClr val="444338"/>
                  </a:solidFill>
                  <a:latin typeface="Comfortaa Medium"/>
                  <a:ea typeface="Comfortaa Medium"/>
                  <a:cs typeface="Comfortaa Medium"/>
                  <a:sym typeface="Comfortaa Medium"/>
                </a:endParaRPr>
              </a:p>
            </p:txBody>
          </p:sp>
          <p:sp>
            <p:nvSpPr>
              <p:cNvPr id="253" name="Google Shape;253;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Arizona State University</a:t>
                </a:r>
                <a:endParaRPr b="1" sz="1000">
                  <a:solidFill>
                    <a:srgbClr val="444338"/>
                  </a:solidFill>
                  <a:latin typeface="Comfortaa"/>
                  <a:ea typeface="Comfortaa"/>
                  <a:cs typeface="Comfortaa"/>
                  <a:sym typeface="Comfortaa"/>
                </a:endParaRPr>
              </a:p>
            </p:txBody>
          </p:sp>
          <p:sp>
            <p:nvSpPr>
              <p:cNvPr id="254" name="Google Shape;254;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1-000-111-2222</a:t>
                </a:r>
                <a:endParaRPr sz="1000">
                  <a:solidFill>
                    <a:srgbClr val="444338"/>
                  </a:solidFill>
                  <a:latin typeface="Comfortaa Medium"/>
                  <a:ea typeface="Comfortaa Medium"/>
                  <a:cs typeface="Comfortaa Medium"/>
                  <a:sym typeface="Comfortaa Medium"/>
                </a:endParaRPr>
              </a:p>
            </p:txBody>
          </p:sp>
          <p:sp>
            <p:nvSpPr>
              <p:cNvPr id="255" name="Google Shape;255;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nvGrpSpPr>
            <p:cNvPr id="256" name="Google Shape;256;p16"/>
            <p:cNvGrpSpPr/>
            <p:nvPr/>
          </p:nvGrpSpPr>
          <p:grpSpPr>
            <a:xfrm>
              <a:off x="360000" y="4284204"/>
              <a:ext cx="1993500" cy="1125425"/>
              <a:chOff x="360000" y="2935250"/>
              <a:chExt cx="1993500" cy="1125425"/>
            </a:xfrm>
          </p:grpSpPr>
          <p:sp>
            <p:nvSpPr>
              <p:cNvPr id="257" name="Google Shape;257;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GILBERT ABBOTT</a:t>
                </a:r>
                <a:endParaRPr b="1" sz="1000">
                  <a:solidFill>
                    <a:srgbClr val="444338"/>
                  </a:solidFill>
                  <a:latin typeface="Comfortaa"/>
                  <a:ea typeface="Comfortaa"/>
                  <a:cs typeface="Comfortaa"/>
                  <a:sym typeface="Comfortaa"/>
                </a:endParaRPr>
              </a:p>
            </p:txBody>
          </p:sp>
          <p:sp>
            <p:nvSpPr>
              <p:cNvPr id="258" name="Google Shape;258;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Associate Professor</a:t>
                </a:r>
                <a:endParaRPr sz="1000">
                  <a:solidFill>
                    <a:srgbClr val="444338"/>
                  </a:solidFill>
                  <a:latin typeface="Comfortaa Medium"/>
                  <a:ea typeface="Comfortaa Medium"/>
                  <a:cs typeface="Comfortaa Medium"/>
                  <a:sym typeface="Comfortaa Medium"/>
                </a:endParaRPr>
              </a:p>
            </p:txBody>
          </p:sp>
          <p:sp>
            <p:nvSpPr>
              <p:cNvPr id="259" name="Google Shape;259;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Arizona State University</a:t>
                </a:r>
                <a:endParaRPr b="1" sz="1000">
                  <a:solidFill>
                    <a:srgbClr val="444338"/>
                  </a:solidFill>
                  <a:latin typeface="Comfortaa"/>
                  <a:ea typeface="Comfortaa"/>
                  <a:cs typeface="Comfortaa"/>
                  <a:sym typeface="Comfortaa"/>
                </a:endParaRPr>
              </a:p>
            </p:txBody>
          </p:sp>
          <p:sp>
            <p:nvSpPr>
              <p:cNvPr id="260" name="Google Shape;260;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1-333-444-5555</a:t>
                </a:r>
                <a:endParaRPr sz="1000">
                  <a:solidFill>
                    <a:srgbClr val="444338"/>
                  </a:solidFill>
                  <a:latin typeface="Comfortaa Medium"/>
                  <a:ea typeface="Comfortaa Medium"/>
                  <a:cs typeface="Comfortaa Medium"/>
                  <a:sym typeface="Comfortaa Medium"/>
                </a:endParaRPr>
              </a:p>
            </p:txBody>
          </p:sp>
          <p:sp>
            <p:nvSpPr>
              <p:cNvPr id="261" name="Google Shape;261;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nvGrpSpPr>
            <p:cNvPr id="262" name="Google Shape;262;p16"/>
            <p:cNvGrpSpPr/>
            <p:nvPr/>
          </p:nvGrpSpPr>
          <p:grpSpPr>
            <a:xfrm>
              <a:off x="360000" y="5633157"/>
              <a:ext cx="1993500" cy="1125425"/>
              <a:chOff x="360000" y="2935250"/>
              <a:chExt cx="1993500" cy="1125425"/>
            </a:xfrm>
          </p:grpSpPr>
          <p:sp>
            <p:nvSpPr>
              <p:cNvPr id="263" name="Google Shape;263;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SHERMAN WALKER</a:t>
                </a:r>
                <a:endParaRPr b="1" sz="1000">
                  <a:solidFill>
                    <a:srgbClr val="444338"/>
                  </a:solidFill>
                  <a:latin typeface="Comfortaa"/>
                  <a:ea typeface="Comfortaa"/>
                  <a:cs typeface="Comfortaa"/>
                  <a:sym typeface="Comfortaa"/>
                </a:endParaRPr>
              </a:p>
            </p:txBody>
          </p:sp>
          <p:sp>
            <p:nvSpPr>
              <p:cNvPr id="264" name="Google Shape;264;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Associate Professor</a:t>
                </a:r>
                <a:endParaRPr sz="1000">
                  <a:solidFill>
                    <a:srgbClr val="444338"/>
                  </a:solidFill>
                  <a:latin typeface="Comfortaa Medium"/>
                  <a:ea typeface="Comfortaa Medium"/>
                  <a:cs typeface="Comfortaa Medium"/>
                  <a:sym typeface="Comfortaa Medium"/>
                </a:endParaRPr>
              </a:p>
            </p:txBody>
          </p:sp>
          <p:sp>
            <p:nvSpPr>
              <p:cNvPr id="265" name="Google Shape;265;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Arizona State University</a:t>
                </a:r>
                <a:endParaRPr b="1" sz="1000">
                  <a:solidFill>
                    <a:srgbClr val="444338"/>
                  </a:solidFill>
                  <a:latin typeface="Comfortaa"/>
                  <a:ea typeface="Comfortaa"/>
                  <a:cs typeface="Comfortaa"/>
                  <a:sym typeface="Comfortaa"/>
                </a:endParaRPr>
              </a:p>
            </p:txBody>
          </p:sp>
          <p:sp>
            <p:nvSpPr>
              <p:cNvPr id="266" name="Google Shape;266;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1-666-777-8888</a:t>
                </a:r>
                <a:endParaRPr sz="1000">
                  <a:solidFill>
                    <a:srgbClr val="444338"/>
                  </a:solidFill>
                  <a:latin typeface="Comfortaa Medium"/>
                  <a:ea typeface="Comfortaa Medium"/>
                  <a:cs typeface="Comfortaa Medium"/>
                  <a:sym typeface="Comfortaa Medium"/>
                </a:endParaRPr>
              </a:p>
            </p:txBody>
          </p:sp>
          <p:sp>
            <p:nvSpPr>
              <p:cNvPr id="267" name="Google Shape;267;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nvGrpSpPr>
            <p:cNvPr id="268" name="Google Shape;268;p16"/>
            <p:cNvGrpSpPr/>
            <p:nvPr/>
          </p:nvGrpSpPr>
          <p:grpSpPr>
            <a:xfrm>
              <a:off x="360000" y="6982111"/>
              <a:ext cx="1993500" cy="1125425"/>
              <a:chOff x="360000" y="2935250"/>
              <a:chExt cx="1993500" cy="1125425"/>
            </a:xfrm>
          </p:grpSpPr>
          <p:sp>
            <p:nvSpPr>
              <p:cNvPr id="269" name="Google Shape;269;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HUMBERTO DAVIS</a:t>
                </a:r>
                <a:endParaRPr b="1" sz="1000">
                  <a:solidFill>
                    <a:srgbClr val="444338"/>
                  </a:solidFill>
                  <a:latin typeface="Comfortaa"/>
                  <a:ea typeface="Comfortaa"/>
                  <a:cs typeface="Comfortaa"/>
                  <a:sym typeface="Comfortaa"/>
                </a:endParaRPr>
              </a:p>
            </p:txBody>
          </p:sp>
          <p:sp>
            <p:nvSpPr>
              <p:cNvPr id="270" name="Google Shape;270;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Health Practitioner</a:t>
                </a:r>
                <a:endParaRPr sz="1000">
                  <a:solidFill>
                    <a:srgbClr val="444338"/>
                  </a:solidFill>
                  <a:latin typeface="Comfortaa Medium"/>
                  <a:ea typeface="Comfortaa Medium"/>
                  <a:cs typeface="Comfortaa Medium"/>
                  <a:sym typeface="Comfortaa Medium"/>
                </a:endParaRPr>
              </a:p>
            </p:txBody>
          </p:sp>
          <p:sp>
            <p:nvSpPr>
              <p:cNvPr id="271" name="Google Shape;271;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Ritchie-Jakubowski</a:t>
                </a:r>
                <a:endParaRPr b="1" sz="1000">
                  <a:solidFill>
                    <a:srgbClr val="444338"/>
                  </a:solidFill>
                  <a:latin typeface="Comfortaa"/>
                  <a:ea typeface="Comfortaa"/>
                  <a:cs typeface="Comfortaa"/>
                  <a:sym typeface="Comfortaa"/>
                </a:endParaRPr>
              </a:p>
            </p:txBody>
          </p:sp>
          <p:sp>
            <p:nvSpPr>
              <p:cNvPr id="272" name="Google Shape;272;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1-999-000-1111</a:t>
                </a:r>
                <a:endParaRPr sz="1000">
                  <a:solidFill>
                    <a:srgbClr val="444338"/>
                  </a:solidFill>
                  <a:latin typeface="Comfortaa Medium"/>
                  <a:ea typeface="Comfortaa Medium"/>
                  <a:cs typeface="Comfortaa Medium"/>
                  <a:sym typeface="Comfortaa Medium"/>
                </a:endParaRPr>
              </a:p>
            </p:txBody>
          </p:sp>
          <p:sp>
            <p:nvSpPr>
              <p:cNvPr id="273" name="Google Shape;273;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grpSp>
        <p:nvGrpSpPr>
          <p:cNvPr id="274" name="Google Shape;274;p16"/>
          <p:cNvGrpSpPr/>
          <p:nvPr/>
        </p:nvGrpSpPr>
        <p:grpSpPr>
          <a:xfrm>
            <a:off x="2686818" y="2935250"/>
            <a:ext cx="1993500" cy="5172286"/>
            <a:chOff x="2686818" y="2935250"/>
            <a:chExt cx="1993500" cy="5172286"/>
          </a:xfrm>
        </p:grpSpPr>
        <p:grpSp>
          <p:nvGrpSpPr>
            <p:cNvPr id="275" name="Google Shape;275;p16"/>
            <p:cNvGrpSpPr/>
            <p:nvPr/>
          </p:nvGrpSpPr>
          <p:grpSpPr>
            <a:xfrm>
              <a:off x="2686818" y="2935250"/>
              <a:ext cx="1993500" cy="1125425"/>
              <a:chOff x="360000" y="2935250"/>
              <a:chExt cx="1993500" cy="1125425"/>
            </a:xfrm>
          </p:grpSpPr>
          <p:sp>
            <p:nvSpPr>
              <p:cNvPr id="276" name="Google Shape;276;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HERMAN FLATLEY</a:t>
                </a:r>
                <a:endParaRPr b="1" sz="1000">
                  <a:solidFill>
                    <a:srgbClr val="444338"/>
                  </a:solidFill>
                  <a:latin typeface="Comfortaa"/>
                  <a:ea typeface="Comfortaa"/>
                  <a:cs typeface="Comfortaa"/>
                  <a:sym typeface="Comfortaa"/>
                </a:endParaRPr>
              </a:p>
            </p:txBody>
          </p:sp>
          <p:sp>
            <p:nvSpPr>
              <p:cNvPr id="277" name="Google Shape;277;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Production Laborer</a:t>
                </a:r>
                <a:endParaRPr sz="1000">
                  <a:solidFill>
                    <a:srgbClr val="444338"/>
                  </a:solidFill>
                  <a:latin typeface="Comfortaa Medium"/>
                  <a:ea typeface="Comfortaa Medium"/>
                  <a:cs typeface="Comfortaa Medium"/>
                  <a:sym typeface="Comfortaa Medium"/>
                </a:endParaRPr>
              </a:p>
            </p:txBody>
          </p:sp>
          <p:sp>
            <p:nvSpPr>
              <p:cNvPr id="278" name="Google Shape;278;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Price and Reichel</a:t>
                </a:r>
                <a:endParaRPr b="1" sz="1000">
                  <a:solidFill>
                    <a:srgbClr val="444338"/>
                  </a:solidFill>
                  <a:latin typeface="Comfortaa"/>
                  <a:ea typeface="Comfortaa"/>
                  <a:cs typeface="Comfortaa"/>
                  <a:sym typeface="Comfortaa"/>
                </a:endParaRPr>
              </a:p>
            </p:txBody>
          </p:sp>
          <p:sp>
            <p:nvSpPr>
              <p:cNvPr id="279" name="Google Shape;279;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1-000-111-2222</a:t>
                </a:r>
                <a:endParaRPr sz="1000">
                  <a:solidFill>
                    <a:srgbClr val="444338"/>
                  </a:solidFill>
                  <a:latin typeface="Comfortaa Medium"/>
                  <a:ea typeface="Comfortaa Medium"/>
                  <a:cs typeface="Comfortaa Medium"/>
                  <a:sym typeface="Comfortaa Medium"/>
                </a:endParaRPr>
              </a:p>
            </p:txBody>
          </p:sp>
          <p:sp>
            <p:nvSpPr>
              <p:cNvPr id="280" name="Google Shape;280;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nvGrpSpPr>
            <p:cNvPr id="281" name="Google Shape;281;p16"/>
            <p:cNvGrpSpPr/>
            <p:nvPr/>
          </p:nvGrpSpPr>
          <p:grpSpPr>
            <a:xfrm>
              <a:off x="2686818" y="4284204"/>
              <a:ext cx="1993500" cy="1125425"/>
              <a:chOff x="360000" y="2935250"/>
              <a:chExt cx="1993500" cy="1125425"/>
            </a:xfrm>
          </p:grpSpPr>
          <p:sp>
            <p:nvSpPr>
              <p:cNvPr id="282" name="Google Shape;282;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JAMARCUS MAGGIO</a:t>
                </a:r>
                <a:endParaRPr b="1" sz="1000">
                  <a:solidFill>
                    <a:srgbClr val="444338"/>
                  </a:solidFill>
                  <a:latin typeface="Comfortaa"/>
                  <a:ea typeface="Comfortaa"/>
                  <a:cs typeface="Comfortaa"/>
                  <a:sym typeface="Comfortaa"/>
                </a:endParaRPr>
              </a:p>
            </p:txBody>
          </p:sp>
          <p:sp>
            <p:nvSpPr>
              <p:cNvPr id="283" name="Google Shape;283;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Associate Professor</a:t>
                </a:r>
                <a:endParaRPr sz="1000">
                  <a:solidFill>
                    <a:srgbClr val="444338"/>
                  </a:solidFill>
                  <a:latin typeface="Comfortaa Medium"/>
                  <a:ea typeface="Comfortaa Medium"/>
                  <a:cs typeface="Comfortaa Medium"/>
                  <a:sym typeface="Comfortaa Medium"/>
                </a:endParaRPr>
              </a:p>
            </p:txBody>
          </p:sp>
          <p:sp>
            <p:nvSpPr>
              <p:cNvPr id="284" name="Google Shape;284;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Arizona State University</a:t>
                </a:r>
                <a:endParaRPr b="1" sz="1000">
                  <a:solidFill>
                    <a:srgbClr val="444338"/>
                  </a:solidFill>
                  <a:latin typeface="Comfortaa"/>
                  <a:ea typeface="Comfortaa"/>
                  <a:cs typeface="Comfortaa"/>
                  <a:sym typeface="Comfortaa"/>
                </a:endParaRPr>
              </a:p>
            </p:txBody>
          </p:sp>
          <p:sp>
            <p:nvSpPr>
              <p:cNvPr id="285" name="Google Shape;285;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1-333-444-5555</a:t>
                </a:r>
                <a:endParaRPr sz="1000">
                  <a:solidFill>
                    <a:srgbClr val="444338"/>
                  </a:solidFill>
                  <a:latin typeface="Comfortaa Medium"/>
                  <a:ea typeface="Comfortaa Medium"/>
                  <a:cs typeface="Comfortaa Medium"/>
                  <a:sym typeface="Comfortaa Medium"/>
                </a:endParaRPr>
              </a:p>
            </p:txBody>
          </p:sp>
          <p:sp>
            <p:nvSpPr>
              <p:cNvPr id="286" name="Google Shape;286;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nvGrpSpPr>
            <p:cNvPr id="287" name="Google Shape;287;p16"/>
            <p:cNvGrpSpPr/>
            <p:nvPr/>
          </p:nvGrpSpPr>
          <p:grpSpPr>
            <a:xfrm>
              <a:off x="2686818" y="5633157"/>
              <a:ext cx="1993500" cy="1125425"/>
              <a:chOff x="360000" y="2935250"/>
              <a:chExt cx="1993500" cy="1125425"/>
            </a:xfrm>
          </p:grpSpPr>
          <p:sp>
            <p:nvSpPr>
              <p:cNvPr id="288" name="Google Shape;288;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TRESSA BRAKUS</a:t>
                </a:r>
                <a:endParaRPr b="1" sz="1000">
                  <a:solidFill>
                    <a:srgbClr val="444338"/>
                  </a:solidFill>
                  <a:latin typeface="Comfortaa"/>
                  <a:ea typeface="Comfortaa"/>
                  <a:cs typeface="Comfortaa"/>
                  <a:sym typeface="Comfortaa"/>
                </a:endParaRPr>
              </a:p>
            </p:txBody>
          </p:sp>
          <p:sp>
            <p:nvSpPr>
              <p:cNvPr id="289" name="Google Shape;289;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Associate Professor</a:t>
                </a:r>
                <a:endParaRPr sz="1000">
                  <a:solidFill>
                    <a:srgbClr val="444338"/>
                  </a:solidFill>
                  <a:latin typeface="Comfortaa Medium"/>
                  <a:ea typeface="Comfortaa Medium"/>
                  <a:cs typeface="Comfortaa Medium"/>
                  <a:sym typeface="Comfortaa Medium"/>
                </a:endParaRPr>
              </a:p>
            </p:txBody>
          </p:sp>
          <p:sp>
            <p:nvSpPr>
              <p:cNvPr id="290" name="Google Shape;290;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Arizona State University</a:t>
                </a:r>
                <a:endParaRPr b="1" sz="1000">
                  <a:solidFill>
                    <a:srgbClr val="444338"/>
                  </a:solidFill>
                  <a:latin typeface="Comfortaa"/>
                  <a:ea typeface="Comfortaa"/>
                  <a:cs typeface="Comfortaa"/>
                  <a:sym typeface="Comfortaa"/>
                </a:endParaRPr>
              </a:p>
            </p:txBody>
          </p:sp>
          <p:sp>
            <p:nvSpPr>
              <p:cNvPr id="291" name="Google Shape;291;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1-666-777-8888</a:t>
                </a:r>
                <a:endParaRPr sz="1000">
                  <a:solidFill>
                    <a:srgbClr val="444338"/>
                  </a:solidFill>
                  <a:latin typeface="Comfortaa Medium"/>
                  <a:ea typeface="Comfortaa Medium"/>
                  <a:cs typeface="Comfortaa Medium"/>
                  <a:sym typeface="Comfortaa Medium"/>
                </a:endParaRPr>
              </a:p>
            </p:txBody>
          </p:sp>
          <p:sp>
            <p:nvSpPr>
              <p:cNvPr id="292" name="Google Shape;292;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nvGrpSpPr>
            <p:cNvPr id="293" name="Google Shape;293;p16"/>
            <p:cNvGrpSpPr/>
            <p:nvPr/>
          </p:nvGrpSpPr>
          <p:grpSpPr>
            <a:xfrm>
              <a:off x="2686818" y="6982111"/>
              <a:ext cx="1993500" cy="1125425"/>
              <a:chOff x="360000" y="2935250"/>
              <a:chExt cx="1993500" cy="1125425"/>
            </a:xfrm>
          </p:grpSpPr>
          <p:sp>
            <p:nvSpPr>
              <p:cNvPr id="294" name="Google Shape;294;p16"/>
              <p:cNvSpPr txBox="1"/>
              <p:nvPr/>
            </p:nvSpPr>
            <p:spPr>
              <a:xfrm>
                <a:off x="360000" y="2935250"/>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PRISCILLA DOYLE</a:t>
                </a:r>
                <a:endParaRPr b="1" sz="1000">
                  <a:solidFill>
                    <a:srgbClr val="444338"/>
                  </a:solidFill>
                  <a:latin typeface="Comfortaa"/>
                  <a:ea typeface="Comfortaa"/>
                  <a:cs typeface="Comfortaa"/>
                  <a:sym typeface="Comfortaa"/>
                </a:endParaRPr>
              </a:p>
            </p:txBody>
          </p:sp>
          <p:sp>
            <p:nvSpPr>
              <p:cNvPr id="295" name="Google Shape;295;p16"/>
              <p:cNvSpPr txBox="1"/>
              <p:nvPr/>
            </p:nvSpPr>
            <p:spPr>
              <a:xfrm>
                <a:off x="360000" y="3421013"/>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Associate Professor</a:t>
                </a:r>
                <a:endParaRPr sz="1000">
                  <a:solidFill>
                    <a:srgbClr val="444338"/>
                  </a:solidFill>
                  <a:latin typeface="Comfortaa Medium"/>
                  <a:ea typeface="Comfortaa Medium"/>
                  <a:cs typeface="Comfortaa Medium"/>
                  <a:sym typeface="Comfortaa Medium"/>
                </a:endParaRPr>
              </a:p>
            </p:txBody>
          </p:sp>
          <p:sp>
            <p:nvSpPr>
              <p:cNvPr id="296" name="Google Shape;296;p16"/>
              <p:cNvSpPr txBox="1"/>
              <p:nvPr/>
            </p:nvSpPr>
            <p:spPr>
              <a:xfrm>
                <a:off x="360000" y="3178131"/>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b="1" lang="ru" sz="1000">
                    <a:solidFill>
                      <a:srgbClr val="444338"/>
                    </a:solidFill>
                    <a:latin typeface="Comfortaa"/>
                    <a:ea typeface="Comfortaa"/>
                    <a:cs typeface="Comfortaa"/>
                    <a:sym typeface="Comfortaa"/>
                  </a:rPr>
                  <a:t>Arizona State University</a:t>
                </a:r>
                <a:endParaRPr b="1" sz="1000">
                  <a:solidFill>
                    <a:srgbClr val="444338"/>
                  </a:solidFill>
                  <a:latin typeface="Comfortaa"/>
                  <a:ea typeface="Comfortaa"/>
                  <a:cs typeface="Comfortaa"/>
                  <a:sym typeface="Comfortaa"/>
                </a:endParaRPr>
              </a:p>
            </p:txBody>
          </p:sp>
          <p:sp>
            <p:nvSpPr>
              <p:cNvPr id="297" name="Google Shape;297;p16"/>
              <p:cNvSpPr txBox="1"/>
              <p:nvPr/>
            </p:nvSpPr>
            <p:spPr>
              <a:xfrm>
                <a:off x="360000" y="3663894"/>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1-999-000-1111</a:t>
                </a:r>
                <a:endParaRPr sz="1000">
                  <a:solidFill>
                    <a:srgbClr val="444338"/>
                  </a:solidFill>
                  <a:latin typeface="Comfortaa Medium"/>
                  <a:ea typeface="Comfortaa Medium"/>
                  <a:cs typeface="Comfortaa Medium"/>
                  <a:sym typeface="Comfortaa Medium"/>
                </a:endParaRPr>
              </a:p>
            </p:txBody>
          </p:sp>
          <p:sp>
            <p:nvSpPr>
              <p:cNvPr id="298" name="Google Shape;298;p16"/>
              <p:cNvSpPr txBox="1"/>
              <p:nvPr/>
            </p:nvSpPr>
            <p:spPr>
              <a:xfrm>
                <a:off x="360000" y="3906775"/>
                <a:ext cx="1993500" cy="153900"/>
              </a:xfrm>
              <a:prstGeom prst="rect">
                <a:avLst/>
              </a:prstGeom>
              <a:noFill/>
              <a:ln>
                <a:noFill/>
              </a:ln>
            </p:spPr>
            <p:txBody>
              <a:bodyPr anchorCtr="0" anchor="t" bIns="0" lIns="0" spcFirstLastPara="1" rIns="0" wrap="square" tIns="0">
                <a:spAutoFit/>
              </a:bodyPr>
              <a:lstStyle/>
              <a:p>
                <a:pPr indent="0" lvl="0" marL="0" rtl="0" algn="l">
                  <a:lnSpc>
                    <a:spcPct val="155000"/>
                  </a:lnSpc>
                  <a:spcBef>
                    <a:spcPts val="0"/>
                  </a:spcBef>
                  <a:spcAft>
                    <a:spcPts val="0"/>
                  </a:spcAft>
                  <a:buNone/>
                </a:pPr>
                <a:r>
                  <a:rPr lang="ru" sz="1000">
                    <a:solidFill>
                      <a:srgbClr val="444338"/>
                    </a:solidFill>
                    <a:latin typeface="Comfortaa Medium"/>
                    <a:ea typeface="Comfortaa Medium"/>
                    <a:cs typeface="Comfortaa Medium"/>
                    <a:sym typeface="Comfortaa Medium"/>
                  </a:rPr>
                  <a:t>Reference@mail.com</a:t>
                </a:r>
                <a:endParaRPr sz="1000">
                  <a:solidFill>
                    <a:srgbClr val="444338"/>
                  </a:solidFill>
                  <a:latin typeface="Comfortaa Medium"/>
                  <a:ea typeface="Comfortaa Medium"/>
                  <a:cs typeface="Comfortaa Medium"/>
                  <a:sym typeface="Comfortaa Medium"/>
                </a:endParaRPr>
              </a:p>
            </p:txBody>
          </p:sp>
        </p:grpSp>
      </p:gr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