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Abril Fatface"/>
      <p:regular r:id="rId11"/>
    </p:embeddedFont>
    <p:embeddedFont>
      <p:font typeface="Jost"/>
      <p:regular r:id="rId12"/>
      <p:bold r:id="rId13"/>
      <p:italic r:id="rId14"/>
      <p:boldItalic r:id="rId15"/>
    </p:embeddedFont>
    <p:embeddedFont>
      <p:font typeface="Caveat Medium"/>
      <p:regular r:id="rId16"/>
      <p:bold r:id="rId17"/>
    </p:embeddedFont>
    <p:embeddedFont>
      <p:font typeface="Comfortaa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422">
          <p15:clr>
            <a:srgbClr val="A4A3A4"/>
          </p15:clr>
        </p15:guide>
        <p15:guide id="2" pos="340">
          <p15:clr>
            <a:srgbClr val="9AA0A6"/>
          </p15:clr>
        </p15:guide>
        <p15:guide id="3" orient="horz" pos="113">
          <p15:clr>
            <a:srgbClr val="9AA0A6"/>
          </p15:clr>
        </p15:guide>
        <p15:guide id="4" orient="horz">
          <p15:clr>
            <a:srgbClr val="9AA0A6"/>
          </p15:clr>
        </p15:guide>
        <p15:guide id="5" orient="horz" pos="6735">
          <p15:clr>
            <a:srgbClr val="9AA0A6"/>
          </p15:clr>
        </p15:guide>
        <p15:guide id="6" orient="horz" pos="6633">
          <p15:clr>
            <a:srgbClr val="9AA0A6"/>
          </p15:clr>
        </p15:guide>
        <p15:guide id="7" pos="2271">
          <p15:clr>
            <a:srgbClr val="9AA0A6"/>
          </p15:clr>
        </p15:guide>
        <p15:guide id="8" pos="25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422"/>
        <p:guide pos="340"/>
        <p:guide pos="113" orient="horz"/>
        <p:guide orient="horz"/>
        <p:guide pos="6735" orient="horz"/>
        <p:guide pos="6633" orient="horz"/>
        <p:guide pos="2271"/>
        <p:guide pos="25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brilFatface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Jost-bold.fntdata"/><Relationship Id="rId12" Type="http://schemas.openxmlformats.org/officeDocument/2006/relationships/font" Target="fonts/Jos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5" Type="http://schemas.openxmlformats.org/officeDocument/2006/relationships/font" Target="fonts/Jost-boldItalic.fntdata"/><Relationship Id="rId14" Type="http://schemas.openxmlformats.org/officeDocument/2006/relationships/font" Target="fonts/Jost-italic.fntdata"/><Relationship Id="rId17" Type="http://schemas.openxmlformats.org/officeDocument/2006/relationships/font" Target="fonts/CaveatMedium-bold.fntdata"/><Relationship Id="rId16" Type="http://schemas.openxmlformats.org/officeDocument/2006/relationships/font" Target="fonts/Caveat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mfortaa-bold.fntdata"/><Relationship Id="rId6" Type="http://schemas.openxmlformats.org/officeDocument/2006/relationships/slide" Target="slides/slide1.xml"/><Relationship Id="rId18" Type="http://schemas.openxmlformats.org/officeDocument/2006/relationships/font" Target="fonts/Comfortaa-regular.fntdata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42575"/>
            <a:ext cx="7572299" cy="10078200"/>
            <a:chOff x="0" y="42575"/>
            <a:chExt cx="7572299" cy="1007820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63747"/>
            <a:stretch/>
          </p:blipFill>
          <p:spPr>
            <a:xfrm>
              <a:off x="4238475" y="42575"/>
              <a:ext cx="1443200" cy="52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74906" r="0" t="0"/>
            <a:stretch/>
          </p:blipFill>
          <p:spPr>
            <a:xfrm>
              <a:off x="0" y="4427325"/>
              <a:ext cx="362150" cy="144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/>
            <p:cNvPicPr preferRelativeResize="0"/>
            <p:nvPr/>
          </p:nvPicPr>
          <p:blipFill rotWithShape="1">
            <a:blip r:embed="rId5">
              <a:alphaModFix/>
            </a:blip>
            <a:srcRect b="0" l="0" r="80146" t="0"/>
            <a:stretch/>
          </p:blipFill>
          <p:spPr>
            <a:xfrm>
              <a:off x="7210148" y="8296675"/>
              <a:ext cx="362150" cy="18241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8" name="Google Shape;58;p13"/>
          <p:cNvGrpSpPr/>
          <p:nvPr/>
        </p:nvGrpSpPr>
        <p:grpSpPr>
          <a:xfrm>
            <a:off x="3962381" y="8081150"/>
            <a:ext cx="3057729" cy="1749763"/>
            <a:chOff x="3962381" y="8081150"/>
            <a:chExt cx="3057729" cy="1749763"/>
          </a:xfrm>
        </p:grpSpPr>
        <p:grpSp>
          <p:nvGrpSpPr>
            <p:cNvPr id="59" name="Google Shape;59;p13"/>
            <p:cNvGrpSpPr/>
            <p:nvPr/>
          </p:nvGrpSpPr>
          <p:grpSpPr>
            <a:xfrm>
              <a:off x="4295792" y="8248585"/>
              <a:ext cx="2724319" cy="1582263"/>
              <a:chOff x="542925" y="8248650"/>
              <a:chExt cx="3052800" cy="1582263"/>
            </a:xfrm>
          </p:grpSpPr>
          <p:cxnSp>
            <p:nvCxnSpPr>
              <p:cNvPr id="60" name="Google Shape;60;p13"/>
              <p:cNvCxnSpPr/>
              <p:nvPr/>
            </p:nvCxnSpPr>
            <p:spPr>
              <a:xfrm>
                <a:off x="542925" y="8248650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1" name="Google Shape;61;p13"/>
              <p:cNvCxnSpPr/>
              <p:nvPr/>
            </p:nvCxnSpPr>
            <p:spPr>
              <a:xfrm>
                <a:off x="542925" y="8565103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2" name="Google Shape;62;p13"/>
              <p:cNvCxnSpPr/>
              <p:nvPr/>
            </p:nvCxnSpPr>
            <p:spPr>
              <a:xfrm>
                <a:off x="542925" y="8881555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3" name="Google Shape;63;p13"/>
              <p:cNvCxnSpPr/>
              <p:nvPr/>
            </p:nvCxnSpPr>
            <p:spPr>
              <a:xfrm>
                <a:off x="542925" y="9198008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4" name="Google Shape;64;p13"/>
              <p:cNvCxnSpPr/>
              <p:nvPr/>
            </p:nvCxnSpPr>
            <p:spPr>
              <a:xfrm>
                <a:off x="542925" y="9514460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5" name="Google Shape;65;p13"/>
              <p:cNvCxnSpPr/>
              <p:nvPr/>
            </p:nvCxnSpPr>
            <p:spPr>
              <a:xfrm>
                <a:off x="542925" y="9830913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66" name="Google Shape;66;p13"/>
            <p:cNvSpPr/>
            <p:nvPr/>
          </p:nvSpPr>
          <p:spPr>
            <a:xfrm>
              <a:off x="3962381" y="8081150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3962381" y="83932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3962381" y="87086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3962381" y="90240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3962381" y="934256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3962381" y="96611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540000" y="2085975"/>
            <a:ext cx="6492300" cy="5113800"/>
            <a:chOff x="540000" y="2085975"/>
            <a:chExt cx="6492300" cy="5113800"/>
          </a:xfrm>
        </p:grpSpPr>
        <p:sp>
          <p:nvSpPr>
            <p:cNvPr id="73" name="Google Shape;73;p13"/>
            <p:cNvSpPr/>
            <p:nvPr/>
          </p:nvSpPr>
          <p:spPr>
            <a:xfrm>
              <a:off x="540000" y="2085975"/>
              <a:ext cx="6492300" cy="10356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540000" y="41433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540000" y="61824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3"/>
          <p:cNvSpPr/>
          <p:nvPr/>
        </p:nvSpPr>
        <p:spPr>
          <a:xfrm>
            <a:off x="0" y="0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 txBox="1"/>
          <p:nvPr/>
        </p:nvSpPr>
        <p:spPr>
          <a:xfrm>
            <a:off x="5662625" y="428625"/>
            <a:ext cx="13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3800">
                <a:solidFill>
                  <a:srgbClr val="C3A26C"/>
                </a:solidFill>
                <a:latin typeface="Abril Fatface"/>
                <a:ea typeface="Abril Fatface"/>
                <a:cs typeface="Abril Fatface"/>
                <a:sym typeface="Abril Fatface"/>
              </a:rPr>
              <a:t>2026</a:t>
            </a:r>
            <a:endParaRPr sz="3800">
              <a:solidFill>
                <a:srgbClr val="C3A26C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482850" y="366725"/>
            <a:ext cx="4938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>
                <a:solidFill>
                  <a:srgbClr val="303F52"/>
                </a:solidFill>
                <a:latin typeface="Raleway"/>
                <a:ea typeface="Raleway"/>
                <a:cs typeface="Raleway"/>
                <a:sym typeface="Raleway"/>
              </a:rPr>
              <a:t>OCTOBER</a:t>
            </a:r>
            <a:endParaRPr sz="6000">
              <a:solidFill>
                <a:srgbClr val="303F5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540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Sun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1467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Mon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394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Tue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3321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Wed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4248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Thu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5175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Fri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6102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Sat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86" name="Google Shape;86;p13"/>
          <p:cNvGrpSpPr/>
          <p:nvPr/>
        </p:nvGrpSpPr>
        <p:grpSpPr>
          <a:xfrm>
            <a:off x="542925" y="1424000"/>
            <a:ext cx="6481800" cy="5772300"/>
            <a:chOff x="542925" y="1424000"/>
            <a:chExt cx="6481800" cy="5772300"/>
          </a:xfrm>
        </p:grpSpPr>
        <p:cxnSp>
          <p:nvCxnSpPr>
            <p:cNvPr id="87" name="Google Shape;87;p13"/>
            <p:cNvCxnSpPr/>
            <p:nvPr/>
          </p:nvCxnSpPr>
          <p:spPr>
            <a:xfrm>
              <a:off x="1466863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2393988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3316425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" name="Google Shape;90;p13"/>
            <p:cNvCxnSpPr/>
            <p:nvPr/>
          </p:nvCxnSpPr>
          <p:spPr>
            <a:xfrm>
              <a:off x="4243550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" name="Google Shape;91;p13"/>
            <p:cNvCxnSpPr/>
            <p:nvPr/>
          </p:nvCxnSpPr>
          <p:spPr>
            <a:xfrm>
              <a:off x="5175000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" name="Google Shape;92;p13"/>
            <p:cNvCxnSpPr/>
            <p:nvPr/>
          </p:nvCxnSpPr>
          <p:spPr>
            <a:xfrm>
              <a:off x="6102125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3" name="Google Shape;93;p13"/>
            <p:cNvCxnSpPr/>
            <p:nvPr/>
          </p:nvCxnSpPr>
          <p:spPr>
            <a:xfrm>
              <a:off x="542925" y="312421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4" name="Google Shape;94;p13"/>
            <p:cNvCxnSpPr/>
            <p:nvPr/>
          </p:nvCxnSpPr>
          <p:spPr>
            <a:xfrm>
              <a:off x="542925" y="414338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13"/>
            <p:cNvCxnSpPr/>
            <p:nvPr/>
          </p:nvCxnSpPr>
          <p:spPr>
            <a:xfrm>
              <a:off x="542925" y="515303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6" name="Google Shape;96;p13"/>
            <p:cNvCxnSpPr/>
            <p:nvPr/>
          </p:nvCxnSpPr>
          <p:spPr>
            <a:xfrm>
              <a:off x="542925" y="617696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7" name="Google Shape;97;p13"/>
          <p:cNvGrpSpPr/>
          <p:nvPr/>
        </p:nvGrpSpPr>
        <p:grpSpPr>
          <a:xfrm>
            <a:off x="1033463" y="3179039"/>
            <a:ext cx="5872088" cy="231000"/>
            <a:chOff x="1033463" y="3171838"/>
            <a:chExt cx="5872088" cy="231000"/>
          </a:xfrm>
        </p:grpSpPr>
        <p:sp>
          <p:nvSpPr>
            <p:cNvPr id="98" name="Google Shape;98;p13"/>
            <p:cNvSpPr txBox="1"/>
            <p:nvPr/>
          </p:nvSpPr>
          <p:spPr>
            <a:xfrm>
              <a:off x="10334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4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99" name="Google Shape;99;p13"/>
            <p:cNvSpPr txBox="1"/>
            <p:nvPr/>
          </p:nvSpPr>
          <p:spPr>
            <a:xfrm>
              <a:off x="19621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0" name="Google Shape;100;p13"/>
            <p:cNvSpPr txBox="1"/>
            <p:nvPr/>
          </p:nvSpPr>
          <p:spPr>
            <a:xfrm>
              <a:off x="28765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1" name="Google Shape;101;p13"/>
            <p:cNvSpPr txBox="1"/>
            <p:nvPr/>
          </p:nvSpPr>
          <p:spPr>
            <a:xfrm>
              <a:off x="38052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2" name="Google Shape;102;p13"/>
            <p:cNvSpPr txBox="1"/>
            <p:nvPr/>
          </p:nvSpPr>
          <p:spPr>
            <a:xfrm>
              <a:off x="4743475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56340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4" name="Google Shape;104;p13"/>
            <p:cNvSpPr txBox="1"/>
            <p:nvPr/>
          </p:nvSpPr>
          <p:spPr>
            <a:xfrm>
              <a:off x="6538950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05" name="Google Shape;105;p13"/>
          <p:cNvGrpSpPr/>
          <p:nvPr/>
        </p:nvGrpSpPr>
        <p:grpSpPr>
          <a:xfrm>
            <a:off x="1033463" y="4195891"/>
            <a:ext cx="5872088" cy="231000"/>
            <a:chOff x="1033463" y="4181488"/>
            <a:chExt cx="5872088" cy="231000"/>
          </a:xfrm>
        </p:grpSpPr>
        <p:sp>
          <p:nvSpPr>
            <p:cNvPr id="106" name="Google Shape;106;p13"/>
            <p:cNvSpPr txBox="1"/>
            <p:nvPr/>
          </p:nvSpPr>
          <p:spPr>
            <a:xfrm>
              <a:off x="10334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11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7" name="Google Shape;107;p13"/>
            <p:cNvSpPr txBox="1"/>
            <p:nvPr/>
          </p:nvSpPr>
          <p:spPr>
            <a:xfrm>
              <a:off x="19621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8" name="Google Shape;108;p13"/>
            <p:cNvSpPr txBox="1"/>
            <p:nvPr/>
          </p:nvSpPr>
          <p:spPr>
            <a:xfrm>
              <a:off x="28765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9" name="Google Shape;109;p13"/>
            <p:cNvSpPr txBox="1"/>
            <p:nvPr/>
          </p:nvSpPr>
          <p:spPr>
            <a:xfrm>
              <a:off x="38052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0" name="Google Shape;110;p13"/>
            <p:cNvSpPr txBox="1"/>
            <p:nvPr/>
          </p:nvSpPr>
          <p:spPr>
            <a:xfrm>
              <a:off x="4743475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1" name="Google Shape;111;p13"/>
            <p:cNvSpPr txBox="1"/>
            <p:nvPr/>
          </p:nvSpPr>
          <p:spPr>
            <a:xfrm>
              <a:off x="56340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2" name="Google Shape;112;p13"/>
            <p:cNvSpPr txBox="1"/>
            <p:nvPr/>
          </p:nvSpPr>
          <p:spPr>
            <a:xfrm>
              <a:off x="6538950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13" name="Google Shape;113;p13"/>
          <p:cNvGrpSpPr/>
          <p:nvPr/>
        </p:nvGrpSpPr>
        <p:grpSpPr>
          <a:xfrm>
            <a:off x="1033463" y="5212742"/>
            <a:ext cx="5877950" cy="231000"/>
            <a:chOff x="1033463" y="5212742"/>
            <a:chExt cx="5877950" cy="231000"/>
          </a:xfrm>
        </p:grpSpPr>
        <p:sp>
          <p:nvSpPr>
            <p:cNvPr id="114" name="Google Shape;114;p13"/>
            <p:cNvSpPr txBox="1"/>
            <p:nvPr/>
          </p:nvSpPr>
          <p:spPr>
            <a:xfrm>
              <a:off x="10334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18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19621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28765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7" name="Google Shape;117;p13"/>
            <p:cNvSpPr txBox="1"/>
            <p:nvPr/>
          </p:nvSpPr>
          <p:spPr>
            <a:xfrm>
              <a:off x="38052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8" name="Google Shape;118;p13"/>
            <p:cNvSpPr txBox="1"/>
            <p:nvPr/>
          </p:nvSpPr>
          <p:spPr>
            <a:xfrm>
              <a:off x="4743475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56340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654481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121" name="Google Shape;121;p13"/>
          <p:cNvSpPr/>
          <p:nvPr/>
        </p:nvSpPr>
        <p:spPr>
          <a:xfrm>
            <a:off x="540000" y="1391150"/>
            <a:ext cx="6480000" cy="72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3"/>
          <p:cNvSpPr/>
          <p:nvPr/>
        </p:nvSpPr>
        <p:spPr>
          <a:xfrm>
            <a:off x="540000" y="207217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3"/>
          <p:cNvSpPr/>
          <p:nvPr/>
        </p:nvSpPr>
        <p:spPr>
          <a:xfrm>
            <a:off x="540000" y="7177550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3"/>
          <p:cNvSpPr/>
          <p:nvPr/>
        </p:nvSpPr>
        <p:spPr>
          <a:xfrm>
            <a:off x="0" y="10524413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3"/>
          <p:cNvSpPr/>
          <p:nvPr/>
        </p:nvSpPr>
        <p:spPr>
          <a:xfrm>
            <a:off x="540000" y="1013982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3"/>
          <p:cNvSpPr/>
          <p:nvPr/>
        </p:nvSpPr>
        <p:spPr>
          <a:xfrm>
            <a:off x="540000" y="79109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3"/>
          <p:cNvSpPr/>
          <p:nvPr/>
        </p:nvSpPr>
        <p:spPr>
          <a:xfrm>
            <a:off x="3954900" y="79109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3"/>
          <p:cNvSpPr txBox="1"/>
          <p:nvPr/>
        </p:nvSpPr>
        <p:spPr>
          <a:xfrm>
            <a:off x="520099" y="73771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Notes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sp>
        <p:nvSpPr>
          <p:cNvPr id="129" name="Google Shape;129;p13"/>
          <p:cNvSpPr txBox="1"/>
          <p:nvPr/>
        </p:nvSpPr>
        <p:spPr>
          <a:xfrm>
            <a:off x="3893324" y="73771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To-do list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grpSp>
        <p:nvGrpSpPr>
          <p:cNvPr id="130" name="Google Shape;130;p13"/>
          <p:cNvGrpSpPr/>
          <p:nvPr/>
        </p:nvGrpSpPr>
        <p:grpSpPr>
          <a:xfrm>
            <a:off x="542925" y="8248650"/>
            <a:ext cx="3052800" cy="1582263"/>
            <a:chOff x="542925" y="8248650"/>
            <a:chExt cx="3052800" cy="1582263"/>
          </a:xfrm>
        </p:grpSpPr>
        <p:cxnSp>
          <p:nvCxnSpPr>
            <p:cNvPr id="131" name="Google Shape;131;p13"/>
            <p:cNvCxnSpPr/>
            <p:nvPr/>
          </p:nvCxnSpPr>
          <p:spPr>
            <a:xfrm>
              <a:off x="542925" y="8248650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2" name="Google Shape;132;p13"/>
            <p:cNvCxnSpPr/>
            <p:nvPr/>
          </p:nvCxnSpPr>
          <p:spPr>
            <a:xfrm>
              <a:off x="542925" y="8565103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3" name="Google Shape;133;p13"/>
            <p:cNvCxnSpPr/>
            <p:nvPr/>
          </p:nvCxnSpPr>
          <p:spPr>
            <a:xfrm>
              <a:off x="542925" y="8881555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4" name="Google Shape;134;p13"/>
            <p:cNvCxnSpPr/>
            <p:nvPr/>
          </p:nvCxnSpPr>
          <p:spPr>
            <a:xfrm>
              <a:off x="542925" y="9198008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5" name="Google Shape;135;p13"/>
            <p:cNvCxnSpPr/>
            <p:nvPr/>
          </p:nvCxnSpPr>
          <p:spPr>
            <a:xfrm>
              <a:off x="542925" y="9514460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6" name="Google Shape;136;p13"/>
            <p:cNvCxnSpPr/>
            <p:nvPr/>
          </p:nvCxnSpPr>
          <p:spPr>
            <a:xfrm>
              <a:off x="542925" y="9830913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37" name="Google Shape;137;p13"/>
          <p:cNvGrpSpPr/>
          <p:nvPr/>
        </p:nvGrpSpPr>
        <p:grpSpPr>
          <a:xfrm>
            <a:off x="1033463" y="6240509"/>
            <a:ext cx="2209700" cy="231000"/>
            <a:chOff x="1033463" y="6229594"/>
            <a:chExt cx="2209700" cy="231000"/>
          </a:xfrm>
        </p:grpSpPr>
        <p:sp>
          <p:nvSpPr>
            <p:cNvPr id="138" name="Google Shape;138;p13"/>
            <p:cNvSpPr txBox="1"/>
            <p:nvPr/>
          </p:nvSpPr>
          <p:spPr>
            <a:xfrm>
              <a:off x="10334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25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9" name="Google Shape;139;p13"/>
            <p:cNvSpPr txBox="1"/>
            <p:nvPr/>
          </p:nvSpPr>
          <p:spPr>
            <a:xfrm>
              <a:off x="19621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0" name="Google Shape;140;p13"/>
            <p:cNvSpPr txBox="1"/>
            <p:nvPr/>
          </p:nvSpPr>
          <p:spPr>
            <a:xfrm>
              <a:off x="28765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41" name="Google Shape;141;p13"/>
          <p:cNvGrpSpPr/>
          <p:nvPr/>
        </p:nvGrpSpPr>
        <p:grpSpPr>
          <a:xfrm>
            <a:off x="2876563" y="2173189"/>
            <a:ext cx="4028988" cy="231000"/>
            <a:chOff x="2876563" y="3171838"/>
            <a:chExt cx="4028988" cy="231000"/>
          </a:xfrm>
        </p:grpSpPr>
        <p:sp>
          <p:nvSpPr>
            <p:cNvPr id="142" name="Google Shape;142;p13"/>
            <p:cNvSpPr txBox="1"/>
            <p:nvPr/>
          </p:nvSpPr>
          <p:spPr>
            <a:xfrm>
              <a:off x="28765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3" name="Google Shape;143;p13"/>
            <p:cNvSpPr txBox="1"/>
            <p:nvPr/>
          </p:nvSpPr>
          <p:spPr>
            <a:xfrm>
              <a:off x="4743475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4" name="Google Shape;144;p13"/>
            <p:cNvSpPr txBox="1"/>
            <p:nvPr/>
          </p:nvSpPr>
          <p:spPr>
            <a:xfrm>
              <a:off x="56340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5" name="Google Shape;145;p13"/>
            <p:cNvSpPr txBox="1"/>
            <p:nvPr/>
          </p:nvSpPr>
          <p:spPr>
            <a:xfrm>
              <a:off x="6538950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46" name="Google Shape;146;p13"/>
          <p:cNvGrpSpPr/>
          <p:nvPr/>
        </p:nvGrpSpPr>
        <p:grpSpPr>
          <a:xfrm>
            <a:off x="3805263" y="6240509"/>
            <a:ext cx="1304813" cy="231000"/>
            <a:chOff x="3805263" y="3117420"/>
            <a:chExt cx="1304813" cy="231000"/>
          </a:xfrm>
        </p:grpSpPr>
        <p:sp>
          <p:nvSpPr>
            <p:cNvPr id="147" name="Google Shape;147;p13"/>
            <p:cNvSpPr txBox="1"/>
            <p:nvPr/>
          </p:nvSpPr>
          <p:spPr>
            <a:xfrm>
              <a:off x="3805263" y="3117420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8" name="Google Shape;148;p13"/>
            <p:cNvSpPr txBox="1"/>
            <p:nvPr/>
          </p:nvSpPr>
          <p:spPr>
            <a:xfrm>
              <a:off x="4743475" y="3117420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149" name="Google Shape;149;p13"/>
          <p:cNvSpPr txBox="1"/>
          <p:nvPr/>
        </p:nvSpPr>
        <p:spPr>
          <a:xfrm>
            <a:off x="5634063" y="6242730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30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50" name="Google Shape;150;p13"/>
          <p:cNvSpPr txBox="1"/>
          <p:nvPr/>
        </p:nvSpPr>
        <p:spPr>
          <a:xfrm>
            <a:off x="6595813" y="6249130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