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rimo"/>
      <p:regular r:id="rId7"/>
      <p:bold r:id="rId8"/>
      <p:italic r:id="rId9"/>
      <p:boldItalic r:id="rId10"/>
    </p:embeddedFont>
    <p:embeddedFont>
      <p:font typeface="EB Garamond Medium"/>
      <p:regular r:id="rId11"/>
      <p:bold r:id="rId12"/>
      <p:italic r:id="rId13"/>
      <p:boldItalic r:id="rId14"/>
    </p:embeddedFont>
    <p:embeddedFont>
      <p:font typeface="Arimo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4422">
          <p15:clr>
            <a:srgbClr val="747775"/>
          </p15:clr>
        </p15:guide>
        <p15:guide id="3" orient="horz" pos="45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4422"/>
        <p:guide pos="45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Medium-regular.fntdata"/><Relationship Id="rId10" Type="http://schemas.openxmlformats.org/officeDocument/2006/relationships/font" Target="fonts/Arimo-boldItalic.fntdata"/><Relationship Id="rId13" Type="http://schemas.openxmlformats.org/officeDocument/2006/relationships/font" Target="fonts/EBGaramondMedium-italic.fntdata"/><Relationship Id="rId12" Type="http://schemas.openxmlformats.org/officeDocument/2006/relationships/font" Target="fonts/EBGaramond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-italic.fntdata"/><Relationship Id="rId15" Type="http://schemas.openxmlformats.org/officeDocument/2006/relationships/font" Target="fonts/ArimoMedium-regular.fntdata"/><Relationship Id="rId14" Type="http://schemas.openxmlformats.org/officeDocument/2006/relationships/font" Target="fonts/EBGaramondMedium-boldItalic.fntdata"/><Relationship Id="rId17" Type="http://schemas.openxmlformats.org/officeDocument/2006/relationships/font" Target="fonts/ArimoMedium-italic.fntdata"/><Relationship Id="rId16" Type="http://schemas.openxmlformats.org/officeDocument/2006/relationships/font" Target="fonts/Arimo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ArimoMedium-boldItalic.fntdata"/><Relationship Id="rId7" Type="http://schemas.openxmlformats.org/officeDocument/2006/relationships/font" Target="fonts/Arimo-regular.fntdata"/><Relationship Id="rId8" Type="http://schemas.openxmlformats.org/officeDocument/2006/relationships/font" Target="fonts/Arim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10234" y="529428"/>
            <a:ext cx="6480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5600">
                <a:solidFill>
                  <a:srgbClr val="1D1D1B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Britney</a:t>
            </a:r>
            <a:r>
              <a:rPr lang="uk" sz="5600">
                <a:solidFill>
                  <a:schemeClr val="dk2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 </a:t>
            </a:r>
            <a:r>
              <a:rPr lang="uk" sz="5600">
                <a:solidFill>
                  <a:srgbClr val="357D97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Collier</a:t>
            </a:r>
            <a:endParaRPr sz="5600">
              <a:solidFill>
                <a:srgbClr val="357D97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541525" y="1591275"/>
            <a:ext cx="6480000" cy="284100"/>
            <a:chOff x="541525" y="1591275"/>
            <a:chExt cx="6480000" cy="284100"/>
          </a:xfrm>
        </p:grpSpPr>
        <p:sp>
          <p:nvSpPr>
            <p:cNvPr id="56" name="Google Shape;56;p13"/>
            <p:cNvSpPr/>
            <p:nvPr/>
          </p:nvSpPr>
          <p:spPr>
            <a:xfrm>
              <a:off x="541525" y="1591275"/>
              <a:ext cx="6480000" cy="284100"/>
            </a:xfrm>
            <a:prstGeom prst="rect">
              <a:avLst/>
            </a:prstGeom>
            <a:solidFill>
              <a:srgbClr val="357D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628475" y="1656375"/>
              <a:ext cx="1013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+1 123 456 7891</a:t>
              </a:r>
              <a:endParaRPr sz="10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cxnSp>
          <p:nvCxnSpPr>
            <p:cNvPr id="58" name="Google Shape;58;p13"/>
            <p:cNvCxnSpPr/>
            <p:nvPr/>
          </p:nvCxnSpPr>
          <p:spPr>
            <a:xfrm>
              <a:off x="1671022" y="1679325"/>
              <a:ext cx="0" cy="1080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9" name="Google Shape;59;p13"/>
            <p:cNvSpPr txBox="1"/>
            <p:nvPr/>
          </p:nvSpPr>
          <p:spPr>
            <a:xfrm>
              <a:off x="1735587" y="1656375"/>
              <a:ext cx="137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Britneycollier@mail.ltd</a:t>
              </a:r>
              <a:endParaRPr sz="10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cxnSp>
          <p:nvCxnSpPr>
            <p:cNvPr id="60" name="Google Shape;60;p13"/>
            <p:cNvCxnSpPr/>
            <p:nvPr/>
          </p:nvCxnSpPr>
          <p:spPr>
            <a:xfrm>
              <a:off x="3125628" y="1679325"/>
              <a:ext cx="0" cy="1080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1" name="Google Shape;61;p13"/>
            <p:cNvSpPr txBox="1"/>
            <p:nvPr/>
          </p:nvSpPr>
          <p:spPr>
            <a:xfrm>
              <a:off x="3202100" y="1656375"/>
              <a:ext cx="348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McDermott Crest Suite 877, Walterhaven, Kentucky</a:t>
              </a:r>
              <a:endParaRPr sz="10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sp>
        <p:nvSpPr>
          <p:cNvPr id="62" name="Google Shape;62;p13"/>
          <p:cNvSpPr txBox="1"/>
          <p:nvPr/>
        </p:nvSpPr>
        <p:spPr>
          <a:xfrm>
            <a:off x="532581" y="2352060"/>
            <a:ext cx="1419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1D1D1B"/>
                </a:solidFill>
                <a:latin typeface="Arimo"/>
                <a:ea typeface="Arimo"/>
                <a:cs typeface="Arimo"/>
                <a:sym typeface="Arimo"/>
              </a:rPr>
              <a:t>November 9, 2025</a:t>
            </a:r>
            <a:endParaRPr b="1" sz="1100">
              <a:solidFill>
                <a:srgbClr val="1D1D1B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532572" y="4313616"/>
            <a:ext cx="6480009" cy="5227531"/>
            <a:chOff x="532572" y="3565975"/>
            <a:chExt cx="6480009" cy="5227531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532572" y="3565975"/>
              <a:ext cx="1998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Dear</a:t>
              </a:r>
              <a:r>
                <a:rPr b="1" lang="uk" sz="11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rPr>
                <a:t> Hiring Manager,</a:t>
              </a:r>
              <a:endParaRPr b="1" sz="1100">
                <a:solidFill>
                  <a:srgbClr val="1D1D1B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532581" y="4051925"/>
              <a:ext cx="6480000" cy="433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95957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As an experienced Registered Nurse, the advertisement for Registered Nurse with Acme Hospital sparked my interest. When reviewing the position requirements and your organization's website, </a:t>
              </a:r>
              <a:endParaRPr sz="1100">
                <a:solidFill>
                  <a:srgbClr val="595957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  <a:p>
              <a:pPr indent="0" lvl="0" marL="0" rtl="0" algn="l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595957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I was excited to find that my qualifications and personal strengths align with your needs and mission.</a:t>
              </a:r>
              <a:endParaRPr sz="1100">
                <a:solidFill>
                  <a:srgbClr val="595957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  <a:p>
              <a:pPr indent="0" lvl="0" marL="0" rtl="0" algn="l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rgbClr val="595957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  <a:p>
              <a:pPr indent="0" lvl="0" marL="0" rtl="0" algn="l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595957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I bring a comprehensive set of skills that I believe will be valuable to Acme Hospital. In my Registered Nurse role, I honed my abilities in medication administration and infection control and aseptic procedures, providing a firm foundation for the Registered Nurse position. My interpersonal, people-centric nature, and compassion have afforded me excellent observation skills.</a:t>
              </a:r>
              <a:endParaRPr sz="1100">
                <a:solidFill>
                  <a:srgbClr val="595957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  <a:p>
              <a:pPr indent="0" lvl="0" marL="0" rtl="0" algn="l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rgbClr val="595957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  <a:p>
              <a:pPr indent="0" lvl="0" marL="0" rtl="0" algn="l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595957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I am excited to contribute my talents and proficiency in communication toward your team efforts. As an engaging communicator with a proven track record in patient assessment, my focus on building strong professional relationships has been a beneficial asset throughout my career.</a:t>
              </a:r>
              <a:endParaRPr sz="1100">
                <a:solidFill>
                  <a:srgbClr val="595957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  <a:p>
              <a:pPr indent="0" lvl="0" marL="0" rtl="0" algn="l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rgbClr val="595957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  <a:p>
              <a:pPr indent="0" lvl="0" marL="0" rtl="0" algn="l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595957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Please review my enclosed resume for a more in-depth illustration of my work history and accomplishments. I would appreciate the opportunity to interview at your earliest convenience. I'm eager to discuss how my personality and background fit the Registered Nurse role.</a:t>
              </a:r>
              <a:endParaRPr sz="1100">
                <a:solidFill>
                  <a:srgbClr val="595957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rgbClr val="595957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95957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Thank you for your time and consideration of my candidacy.</a:t>
              </a:r>
              <a:endParaRPr sz="1100">
                <a:solidFill>
                  <a:srgbClr val="595957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532572" y="8624306"/>
              <a:ext cx="1998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Sincerely,</a:t>
              </a:r>
              <a:endParaRPr b="1" sz="1100">
                <a:solidFill>
                  <a:srgbClr val="1D1D1B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67" name="Google Shape;67;p13"/>
          <p:cNvSpPr txBox="1"/>
          <p:nvPr/>
        </p:nvSpPr>
        <p:spPr>
          <a:xfrm>
            <a:off x="532572" y="9864997"/>
            <a:ext cx="1998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1D1D1B"/>
                </a:solidFill>
                <a:latin typeface="Arimo"/>
                <a:ea typeface="Arimo"/>
                <a:cs typeface="Arimo"/>
                <a:sym typeface="Arimo"/>
              </a:rPr>
              <a:t>Britney Collier</a:t>
            </a:r>
            <a:endParaRPr b="1" sz="1100">
              <a:solidFill>
                <a:srgbClr val="1D1D1B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>
            <a:off x="532572" y="2837997"/>
            <a:ext cx="1998600" cy="1147125"/>
            <a:chOff x="532572" y="2837997"/>
            <a:chExt cx="1998600" cy="1147125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532572" y="2837997"/>
              <a:ext cx="1998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[</a:t>
              </a:r>
              <a:r>
                <a:rPr lang="uk" sz="11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Hiring Manager's Name</a:t>
              </a:r>
              <a:r>
                <a:rPr lang="uk" sz="11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]</a:t>
              </a:r>
              <a:endParaRPr sz="1100">
                <a:solidFill>
                  <a:srgbClr val="1D1D1B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532572" y="3082478"/>
              <a:ext cx="1998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[Hospital Address]</a:t>
              </a:r>
              <a:endParaRPr sz="1100">
                <a:solidFill>
                  <a:srgbClr val="1D1D1B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532572" y="3326959"/>
              <a:ext cx="1998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[City, State, Zip Code]</a:t>
              </a:r>
              <a:endParaRPr sz="1100">
                <a:solidFill>
                  <a:srgbClr val="1D1D1B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532572" y="3571441"/>
              <a:ext cx="1998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(Telephone No.]</a:t>
              </a:r>
              <a:endParaRPr sz="1100">
                <a:solidFill>
                  <a:srgbClr val="1D1D1B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532572" y="3815922"/>
              <a:ext cx="1998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[Hiring Manager's Email]</a:t>
              </a:r>
              <a:endParaRPr sz="1100">
                <a:solidFill>
                  <a:srgbClr val="1D1D1B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