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  <p:embeddedFont>
      <p:font typeface="Ribeye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ibeye-regular.fntdata"/><Relationship Id="rId10" Type="http://schemas.openxmlformats.org/officeDocument/2006/relationships/font" Target="fonts/SourGummy-boldItalic.fntdata"/><Relationship Id="rId9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85100"/>
          </a:xfrm>
          <a:prstGeom prst="rect">
            <a:avLst/>
          </a:prstGeom>
          <a:solidFill>
            <a:srgbClr val="E9F4C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242250" y="255875"/>
            <a:ext cx="7075500" cy="10172400"/>
          </a:xfrm>
          <a:prstGeom prst="roundRect">
            <a:avLst>
              <a:gd fmla="val 5266" name="adj"/>
            </a:avLst>
          </a:prstGeom>
          <a:solidFill>
            <a:srgbClr val="FFFFFF"/>
          </a:solidFill>
          <a:ln cap="flat" cmpd="sng" w="278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9225" lIns="89225" spcFirstLastPara="1" rIns="89225" wrap="square" tIns="892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66"/>
          </a:p>
        </p:txBody>
      </p:sp>
      <p:sp>
        <p:nvSpPr>
          <p:cNvPr id="56" name="Google Shape;56;p13"/>
          <p:cNvSpPr txBox="1"/>
          <p:nvPr/>
        </p:nvSpPr>
        <p:spPr>
          <a:xfrm>
            <a:off x="442207" y="620512"/>
            <a:ext cx="6675600" cy="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8">
                <a:solidFill>
                  <a:schemeClr val="dk1"/>
                </a:solidFill>
                <a:latin typeface="Ribeye"/>
                <a:ea typeface="Ribeye"/>
                <a:cs typeface="Ribeye"/>
                <a:sym typeface="Ribeye"/>
              </a:rPr>
              <a:t>Number Line to 20</a:t>
            </a:r>
            <a:endParaRPr sz="3708">
              <a:solidFill>
                <a:schemeClr val="dk1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42207" y="1242759"/>
            <a:ext cx="6675600" cy="2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58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Finish the number sentences. Use the number lines to help you.</a:t>
            </a:r>
            <a:endParaRPr sz="1658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478641" y="1849666"/>
            <a:ext cx="6583983" cy="1466309"/>
            <a:chOff x="397025" y="1763297"/>
            <a:chExt cx="6746575" cy="1502519"/>
          </a:xfrm>
        </p:grpSpPr>
        <p:cxnSp>
          <p:nvCxnSpPr>
            <p:cNvPr id="59" name="Google Shape;59;p13"/>
            <p:cNvCxnSpPr/>
            <p:nvPr/>
          </p:nvCxnSpPr>
          <p:spPr>
            <a:xfrm>
              <a:off x="448700" y="1763297"/>
              <a:ext cx="6636000" cy="0"/>
            </a:xfrm>
            <a:prstGeom prst="straightConnector1">
              <a:avLst/>
            </a:prstGeom>
            <a:noFill/>
            <a:ln cap="flat" cmpd="sng" w="27875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grpSp>
          <p:nvGrpSpPr>
            <p:cNvPr id="60" name="Google Shape;60;p13"/>
            <p:cNvGrpSpPr/>
            <p:nvPr/>
          </p:nvGrpSpPr>
          <p:grpSpPr>
            <a:xfrm>
              <a:off x="397025" y="1974575"/>
              <a:ext cx="6727200" cy="398527"/>
              <a:chOff x="397025" y="1974575"/>
              <a:chExt cx="6727200" cy="398527"/>
            </a:xfrm>
          </p:grpSpPr>
          <p:cxnSp>
            <p:nvCxnSpPr>
              <p:cNvPr id="61" name="Google Shape;61;p13"/>
              <p:cNvCxnSpPr/>
              <p:nvPr/>
            </p:nvCxnSpPr>
            <p:spPr>
              <a:xfrm>
                <a:off x="397025" y="2073399"/>
                <a:ext cx="6727200" cy="0"/>
              </a:xfrm>
              <a:prstGeom prst="straightConnector1">
                <a:avLst/>
              </a:prstGeom>
              <a:noFill/>
              <a:ln cap="flat" cmpd="sng" w="27875">
                <a:solidFill>
                  <a:schemeClr val="dk1"/>
                </a:solidFill>
                <a:prstDash val="solid"/>
                <a:round/>
                <a:headEnd len="med" w="med" type="triangle"/>
                <a:tailEnd len="med" w="med" type="triangle"/>
              </a:ln>
            </p:spPr>
          </p:cxnSp>
          <p:grpSp>
            <p:nvGrpSpPr>
              <p:cNvPr id="62" name="Google Shape;62;p13"/>
              <p:cNvGrpSpPr/>
              <p:nvPr/>
            </p:nvGrpSpPr>
            <p:grpSpPr>
              <a:xfrm>
                <a:off x="64118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63" name="Google Shape;6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64" name="Google Shape;6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65" name="Google Shape;65;p13"/>
              <p:cNvGrpSpPr/>
              <p:nvPr/>
            </p:nvGrpSpPr>
            <p:grpSpPr>
              <a:xfrm>
                <a:off x="95774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66" name="Google Shape;6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67" name="Google Shape;6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68" name="Google Shape;68;p13"/>
              <p:cNvGrpSpPr/>
              <p:nvPr/>
            </p:nvGrpSpPr>
            <p:grpSpPr>
              <a:xfrm>
                <a:off x="127429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69" name="Google Shape;6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70" name="Google Shape;7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71" name="Google Shape;71;p13"/>
              <p:cNvGrpSpPr/>
              <p:nvPr/>
            </p:nvGrpSpPr>
            <p:grpSpPr>
              <a:xfrm>
                <a:off x="1590854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72" name="Google Shape;7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73" name="Google Shape;7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74" name="Google Shape;74;p13"/>
              <p:cNvGrpSpPr/>
              <p:nvPr/>
            </p:nvGrpSpPr>
            <p:grpSpPr>
              <a:xfrm>
                <a:off x="190741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75" name="Google Shape;7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76" name="Google Shape;7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77" name="Google Shape;77;p13"/>
              <p:cNvGrpSpPr/>
              <p:nvPr/>
            </p:nvGrpSpPr>
            <p:grpSpPr>
              <a:xfrm>
                <a:off x="222396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78" name="Google Shape;7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79" name="Google Shape;7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80" name="Google Shape;80;p13"/>
              <p:cNvGrpSpPr/>
              <p:nvPr/>
            </p:nvGrpSpPr>
            <p:grpSpPr>
              <a:xfrm>
                <a:off x="254052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81" name="Google Shape;8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82" name="Google Shape;8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83" name="Google Shape;83;p13"/>
              <p:cNvGrpSpPr/>
              <p:nvPr/>
            </p:nvGrpSpPr>
            <p:grpSpPr>
              <a:xfrm>
                <a:off x="285707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84" name="Google Shape;8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85" name="Google Shape;8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86" name="Google Shape;86;p13"/>
              <p:cNvGrpSpPr/>
              <p:nvPr/>
            </p:nvGrpSpPr>
            <p:grpSpPr>
              <a:xfrm>
                <a:off x="317363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87" name="Google Shape;8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88" name="Google Shape;8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89" name="Google Shape;89;p13"/>
              <p:cNvGrpSpPr/>
              <p:nvPr/>
            </p:nvGrpSpPr>
            <p:grpSpPr>
              <a:xfrm>
                <a:off x="349018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90" name="Google Shape;9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91" name="Google Shape;9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92" name="Google Shape;92;p13"/>
              <p:cNvGrpSpPr/>
              <p:nvPr/>
            </p:nvGrpSpPr>
            <p:grpSpPr>
              <a:xfrm>
                <a:off x="380674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93" name="Google Shape;9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94" name="Google Shape;9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95" name="Google Shape;95;p13"/>
              <p:cNvGrpSpPr/>
              <p:nvPr/>
            </p:nvGrpSpPr>
            <p:grpSpPr>
              <a:xfrm>
                <a:off x="412330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96" name="Google Shape;9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97" name="Google Shape;9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98" name="Google Shape;98;p13"/>
              <p:cNvGrpSpPr/>
              <p:nvPr/>
            </p:nvGrpSpPr>
            <p:grpSpPr>
              <a:xfrm>
                <a:off x="443985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99" name="Google Shape;9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00" name="Google Shape;10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01" name="Google Shape;101;p13"/>
              <p:cNvGrpSpPr/>
              <p:nvPr/>
            </p:nvGrpSpPr>
            <p:grpSpPr>
              <a:xfrm>
                <a:off x="4756413" y="1974575"/>
                <a:ext cx="216300" cy="398527"/>
                <a:chOff x="641186" y="1974575"/>
                <a:chExt cx="216300" cy="398527"/>
              </a:xfrm>
            </p:grpSpPr>
            <p:cxnSp>
              <p:nvCxnSpPr>
                <p:cNvPr id="102" name="Google Shape;102;p13"/>
                <p:cNvCxnSpPr/>
                <p:nvPr/>
              </p:nvCxnSpPr>
              <p:spPr>
                <a:xfrm>
                  <a:off x="749325" y="197457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03" name="Google Shape;10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04" name="Google Shape;104;p13"/>
              <p:cNvGrpSpPr/>
              <p:nvPr/>
            </p:nvGrpSpPr>
            <p:grpSpPr>
              <a:xfrm>
                <a:off x="507296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05" name="Google Shape;10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06" name="Google Shape;10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07" name="Google Shape;107;p13"/>
              <p:cNvGrpSpPr/>
              <p:nvPr/>
            </p:nvGrpSpPr>
            <p:grpSpPr>
              <a:xfrm>
                <a:off x="538952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08" name="Google Shape;10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09" name="Google Shape;10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10" name="Google Shape;110;p13"/>
              <p:cNvGrpSpPr/>
              <p:nvPr/>
            </p:nvGrpSpPr>
            <p:grpSpPr>
              <a:xfrm>
                <a:off x="570608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11" name="Google Shape;11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12" name="Google Shape;11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13" name="Google Shape;113;p13"/>
              <p:cNvGrpSpPr/>
              <p:nvPr/>
            </p:nvGrpSpPr>
            <p:grpSpPr>
              <a:xfrm>
                <a:off x="602263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14" name="Google Shape;11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15" name="Google Shape;11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16" name="Google Shape;116;p13"/>
              <p:cNvGrpSpPr/>
              <p:nvPr/>
            </p:nvGrpSpPr>
            <p:grpSpPr>
              <a:xfrm>
                <a:off x="633919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17" name="Google Shape;11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18" name="Google Shape;11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19" name="Google Shape;119;p13"/>
              <p:cNvGrpSpPr/>
              <p:nvPr/>
            </p:nvGrpSpPr>
            <p:grpSpPr>
              <a:xfrm>
                <a:off x="665574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20" name="Google Shape;12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21" name="Google Shape;12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  <p:grpSp>
          <p:nvGrpSpPr>
            <p:cNvPr id="122" name="Google Shape;122;p13"/>
            <p:cNvGrpSpPr/>
            <p:nvPr/>
          </p:nvGrpSpPr>
          <p:grpSpPr>
            <a:xfrm>
              <a:off x="416400" y="2496616"/>
              <a:ext cx="6727200" cy="769200"/>
              <a:chOff x="397000" y="2496616"/>
              <a:chExt cx="6727200" cy="769200"/>
            </a:xfrm>
          </p:grpSpPr>
          <p:sp>
            <p:nvSpPr>
              <p:cNvPr id="123" name="Google Shape;123;p13"/>
              <p:cNvSpPr/>
              <p:nvPr/>
            </p:nvSpPr>
            <p:spPr>
              <a:xfrm>
                <a:off x="397000" y="2496616"/>
                <a:ext cx="6727200" cy="769200"/>
              </a:xfrm>
              <a:prstGeom prst="roundRect">
                <a:avLst>
                  <a:gd fmla="val 20359" name="adj"/>
                </a:avLst>
              </a:prstGeom>
              <a:solidFill>
                <a:srgbClr val="FFEEF8"/>
              </a:solidFill>
              <a:ln cap="flat" cmpd="sng" w="186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89225" lIns="89225" spcFirstLastPara="1" rIns="89225" wrap="square" tIns="892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66"/>
              </a:p>
            </p:txBody>
          </p:sp>
          <p:grpSp>
            <p:nvGrpSpPr>
              <p:cNvPr id="124" name="Google Shape;124;p13"/>
              <p:cNvGrpSpPr/>
              <p:nvPr/>
            </p:nvGrpSpPr>
            <p:grpSpPr>
              <a:xfrm>
                <a:off x="1846814" y="2634916"/>
                <a:ext cx="2651336" cy="492600"/>
                <a:chOff x="1846814" y="2644450"/>
                <a:chExt cx="2651336" cy="492600"/>
              </a:xfrm>
            </p:grpSpPr>
            <p:sp>
              <p:nvSpPr>
                <p:cNvPr id="125" name="Google Shape;125;p13"/>
                <p:cNvSpPr txBox="1"/>
                <p:nvPr/>
              </p:nvSpPr>
              <p:spPr>
                <a:xfrm>
                  <a:off x="1846814" y="2644450"/>
                  <a:ext cx="2106000" cy="492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5+12=</a:t>
                  </a:r>
                  <a:endParaRPr sz="3122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  <p:sp>
              <p:nvSpPr>
                <p:cNvPr id="126" name="Google Shape;126;p13"/>
                <p:cNvSpPr/>
                <p:nvPr/>
              </p:nvSpPr>
              <p:spPr>
                <a:xfrm>
                  <a:off x="4077250" y="2683625"/>
                  <a:ext cx="420900" cy="4410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FFFFF"/>
                </a:solidFill>
                <a:ln cap="flat" cmpd="sng" w="186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244"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</p:grpSp>
      <p:grpSp>
        <p:nvGrpSpPr>
          <p:cNvPr id="127" name="Google Shape;127;p13"/>
          <p:cNvGrpSpPr/>
          <p:nvPr/>
        </p:nvGrpSpPr>
        <p:grpSpPr>
          <a:xfrm>
            <a:off x="478641" y="3516700"/>
            <a:ext cx="6583983" cy="1466309"/>
            <a:chOff x="397025" y="3471503"/>
            <a:chExt cx="6746575" cy="1502519"/>
          </a:xfrm>
        </p:grpSpPr>
        <p:cxnSp>
          <p:nvCxnSpPr>
            <p:cNvPr id="128" name="Google Shape;128;p13"/>
            <p:cNvCxnSpPr/>
            <p:nvPr/>
          </p:nvCxnSpPr>
          <p:spPr>
            <a:xfrm>
              <a:off x="448700" y="3471503"/>
              <a:ext cx="6636000" cy="0"/>
            </a:xfrm>
            <a:prstGeom prst="straightConnector1">
              <a:avLst/>
            </a:prstGeom>
            <a:noFill/>
            <a:ln cap="flat" cmpd="sng" w="27875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grpSp>
          <p:nvGrpSpPr>
            <p:cNvPr id="129" name="Google Shape;129;p13"/>
            <p:cNvGrpSpPr/>
            <p:nvPr/>
          </p:nvGrpSpPr>
          <p:grpSpPr>
            <a:xfrm>
              <a:off x="397025" y="3689631"/>
              <a:ext cx="6727200" cy="391677"/>
              <a:chOff x="397025" y="1981425"/>
              <a:chExt cx="6727200" cy="391677"/>
            </a:xfrm>
          </p:grpSpPr>
          <p:cxnSp>
            <p:nvCxnSpPr>
              <p:cNvPr id="130" name="Google Shape;130;p13"/>
              <p:cNvCxnSpPr/>
              <p:nvPr/>
            </p:nvCxnSpPr>
            <p:spPr>
              <a:xfrm>
                <a:off x="397025" y="2073405"/>
                <a:ext cx="6727200" cy="0"/>
              </a:xfrm>
              <a:prstGeom prst="straightConnector1">
                <a:avLst/>
              </a:prstGeom>
              <a:noFill/>
              <a:ln cap="flat" cmpd="sng" w="27875">
                <a:solidFill>
                  <a:schemeClr val="dk1"/>
                </a:solidFill>
                <a:prstDash val="solid"/>
                <a:round/>
                <a:headEnd len="med" w="med" type="triangle"/>
                <a:tailEnd len="med" w="med" type="triangle"/>
              </a:ln>
            </p:spPr>
          </p:cxnSp>
          <p:grpSp>
            <p:nvGrpSpPr>
              <p:cNvPr id="131" name="Google Shape;131;p13"/>
              <p:cNvGrpSpPr/>
              <p:nvPr/>
            </p:nvGrpSpPr>
            <p:grpSpPr>
              <a:xfrm>
                <a:off x="64118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32" name="Google Shape;13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33" name="Google Shape;13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34" name="Google Shape;134;p13"/>
              <p:cNvGrpSpPr/>
              <p:nvPr/>
            </p:nvGrpSpPr>
            <p:grpSpPr>
              <a:xfrm>
                <a:off x="95774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35" name="Google Shape;13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36" name="Google Shape;13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37" name="Google Shape;137;p13"/>
              <p:cNvGrpSpPr/>
              <p:nvPr/>
            </p:nvGrpSpPr>
            <p:grpSpPr>
              <a:xfrm>
                <a:off x="127429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38" name="Google Shape;13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39" name="Google Shape;13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40" name="Google Shape;140;p13"/>
              <p:cNvGrpSpPr/>
              <p:nvPr/>
            </p:nvGrpSpPr>
            <p:grpSpPr>
              <a:xfrm>
                <a:off x="1590854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41" name="Google Shape;14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42" name="Google Shape;14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43" name="Google Shape;143;p13"/>
              <p:cNvGrpSpPr/>
              <p:nvPr/>
            </p:nvGrpSpPr>
            <p:grpSpPr>
              <a:xfrm>
                <a:off x="190741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44" name="Google Shape;14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45" name="Google Shape;14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46" name="Google Shape;146;p13"/>
              <p:cNvGrpSpPr/>
              <p:nvPr/>
            </p:nvGrpSpPr>
            <p:grpSpPr>
              <a:xfrm>
                <a:off x="222396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47" name="Google Shape;14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48" name="Google Shape;14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49" name="Google Shape;149;p13"/>
              <p:cNvGrpSpPr/>
              <p:nvPr/>
            </p:nvGrpSpPr>
            <p:grpSpPr>
              <a:xfrm>
                <a:off x="254052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50" name="Google Shape;15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52" name="Google Shape;152;p13"/>
              <p:cNvGrpSpPr/>
              <p:nvPr/>
            </p:nvGrpSpPr>
            <p:grpSpPr>
              <a:xfrm>
                <a:off x="285707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53" name="Google Shape;15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4" name="Google Shape;15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55" name="Google Shape;155;p13"/>
              <p:cNvGrpSpPr/>
              <p:nvPr/>
            </p:nvGrpSpPr>
            <p:grpSpPr>
              <a:xfrm>
                <a:off x="317363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56" name="Google Shape;15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7" name="Google Shape;15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58" name="Google Shape;158;p13"/>
              <p:cNvGrpSpPr/>
              <p:nvPr/>
            </p:nvGrpSpPr>
            <p:grpSpPr>
              <a:xfrm>
                <a:off x="349018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59" name="Google Shape;15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60" name="Google Shape;16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61" name="Google Shape;161;p13"/>
              <p:cNvGrpSpPr/>
              <p:nvPr/>
            </p:nvGrpSpPr>
            <p:grpSpPr>
              <a:xfrm>
                <a:off x="380674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62" name="Google Shape;16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63" name="Google Shape;16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64" name="Google Shape;164;p13"/>
              <p:cNvGrpSpPr/>
              <p:nvPr/>
            </p:nvGrpSpPr>
            <p:grpSpPr>
              <a:xfrm>
                <a:off x="412330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65" name="Google Shape;16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66" name="Google Shape;16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67" name="Google Shape;167;p13"/>
              <p:cNvGrpSpPr/>
              <p:nvPr/>
            </p:nvGrpSpPr>
            <p:grpSpPr>
              <a:xfrm>
                <a:off x="443985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68" name="Google Shape;16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69" name="Google Shape;16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70" name="Google Shape;170;p13"/>
              <p:cNvGrpSpPr/>
              <p:nvPr/>
            </p:nvGrpSpPr>
            <p:grpSpPr>
              <a:xfrm>
                <a:off x="475641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71" name="Google Shape;17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72" name="Google Shape;17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73" name="Google Shape;173;p13"/>
              <p:cNvGrpSpPr/>
              <p:nvPr/>
            </p:nvGrpSpPr>
            <p:grpSpPr>
              <a:xfrm>
                <a:off x="507296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74" name="Google Shape;17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75" name="Google Shape;17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76" name="Google Shape;176;p13"/>
              <p:cNvGrpSpPr/>
              <p:nvPr/>
            </p:nvGrpSpPr>
            <p:grpSpPr>
              <a:xfrm>
                <a:off x="538952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77" name="Google Shape;17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78" name="Google Shape;17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79" name="Google Shape;179;p13"/>
              <p:cNvGrpSpPr/>
              <p:nvPr/>
            </p:nvGrpSpPr>
            <p:grpSpPr>
              <a:xfrm>
                <a:off x="570608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80" name="Google Shape;18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81" name="Google Shape;18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82" name="Google Shape;182;p13"/>
              <p:cNvGrpSpPr/>
              <p:nvPr/>
            </p:nvGrpSpPr>
            <p:grpSpPr>
              <a:xfrm>
                <a:off x="602263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83" name="Google Shape;18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84" name="Google Shape;18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85" name="Google Shape;185;p13"/>
              <p:cNvGrpSpPr/>
              <p:nvPr/>
            </p:nvGrpSpPr>
            <p:grpSpPr>
              <a:xfrm>
                <a:off x="633919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86" name="Google Shape;18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87" name="Google Shape;18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188" name="Google Shape;188;p13"/>
              <p:cNvGrpSpPr/>
              <p:nvPr/>
            </p:nvGrpSpPr>
            <p:grpSpPr>
              <a:xfrm>
                <a:off x="665574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189" name="Google Shape;18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90" name="Google Shape;19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  <p:grpSp>
          <p:nvGrpSpPr>
            <p:cNvPr id="191" name="Google Shape;191;p13"/>
            <p:cNvGrpSpPr/>
            <p:nvPr/>
          </p:nvGrpSpPr>
          <p:grpSpPr>
            <a:xfrm>
              <a:off x="416400" y="4204822"/>
              <a:ext cx="6727200" cy="769200"/>
              <a:chOff x="397000" y="2496616"/>
              <a:chExt cx="6727200" cy="769200"/>
            </a:xfrm>
          </p:grpSpPr>
          <p:sp>
            <p:nvSpPr>
              <p:cNvPr id="192" name="Google Shape;192;p13"/>
              <p:cNvSpPr/>
              <p:nvPr/>
            </p:nvSpPr>
            <p:spPr>
              <a:xfrm>
                <a:off x="397000" y="2496616"/>
                <a:ext cx="6727200" cy="769200"/>
              </a:xfrm>
              <a:prstGeom prst="roundRect">
                <a:avLst>
                  <a:gd fmla="val 20359" name="adj"/>
                </a:avLst>
              </a:prstGeom>
              <a:solidFill>
                <a:srgbClr val="E7E6FF"/>
              </a:solidFill>
              <a:ln cap="flat" cmpd="sng" w="186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89225" lIns="89225" spcFirstLastPara="1" rIns="89225" wrap="square" tIns="892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66"/>
              </a:p>
            </p:txBody>
          </p:sp>
          <p:grpSp>
            <p:nvGrpSpPr>
              <p:cNvPr id="193" name="Google Shape;193;p13"/>
              <p:cNvGrpSpPr/>
              <p:nvPr/>
            </p:nvGrpSpPr>
            <p:grpSpPr>
              <a:xfrm>
                <a:off x="1846814" y="2634916"/>
                <a:ext cx="2651336" cy="492600"/>
                <a:chOff x="1846814" y="2644450"/>
                <a:chExt cx="2651336" cy="492600"/>
              </a:xfrm>
            </p:grpSpPr>
            <p:sp>
              <p:nvSpPr>
                <p:cNvPr id="194" name="Google Shape;194;p13"/>
                <p:cNvSpPr txBox="1"/>
                <p:nvPr/>
              </p:nvSpPr>
              <p:spPr>
                <a:xfrm>
                  <a:off x="1846814" y="2644450"/>
                  <a:ext cx="2106000" cy="492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10</a:t>
                  </a: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+8=</a:t>
                  </a:r>
                  <a:endParaRPr sz="3122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  <p:sp>
              <p:nvSpPr>
                <p:cNvPr id="195" name="Google Shape;195;p13"/>
                <p:cNvSpPr/>
                <p:nvPr/>
              </p:nvSpPr>
              <p:spPr>
                <a:xfrm>
                  <a:off x="4077250" y="2683625"/>
                  <a:ext cx="420900" cy="441000"/>
                </a:xfrm>
                <a:prstGeom prst="roundRect">
                  <a:avLst>
                    <a:gd fmla="val 16667" name="adj"/>
                  </a:avLst>
                </a:prstGeom>
                <a:solidFill>
                  <a:srgbClr val="FFFFFF"/>
                </a:solidFill>
                <a:ln cap="flat" cmpd="sng" w="186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244"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</p:grpSp>
      <p:grpSp>
        <p:nvGrpSpPr>
          <p:cNvPr id="196" name="Google Shape;196;p13"/>
          <p:cNvGrpSpPr/>
          <p:nvPr/>
        </p:nvGrpSpPr>
        <p:grpSpPr>
          <a:xfrm>
            <a:off x="478641" y="5183734"/>
            <a:ext cx="6583983" cy="1466309"/>
            <a:chOff x="397025" y="5179703"/>
            <a:chExt cx="6746575" cy="1502519"/>
          </a:xfrm>
        </p:grpSpPr>
        <p:cxnSp>
          <p:nvCxnSpPr>
            <p:cNvPr id="197" name="Google Shape;197;p13"/>
            <p:cNvCxnSpPr/>
            <p:nvPr/>
          </p:nvCxnSpPr>
          <p:spPr>
            <a:xfrm>
              <a:off x="448700" y="5179703"/>
              <a:ext cx="6636000" cy="0"/>
            </a:xfrm>
            <a:prstGeom prst="straightConnector1">
              <a:avLst/>
            </a:prstGeom>
            <a:noFill/>
            <a:ln cap="flat" cmpd="sng" w="27875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grpSp>
          <p:nvGrpSpPr>
            <p:cNvPr id="198" name="Google Shape;198;p13"/>
            <p:cNvGrpSpPr/>
            <p:nvPr/>
          </p:nvGrpSpPr>
          <p:grpSpPr>
            <a:xfrm>
              <a:off x="397025" y="5397831"/>
              <a:ext cx="6727200" cy="391677"/>
              <a:chOff x="397025" y="1981425"/>
              <a:chExt cx="6727200" cy="391677"/>
            </a:xfrm>
          </p:grpSpPr>
          <p:cxnSp>
            <p:nvCxnSpPr>
              <p:cNvPr id="199" name="Google Shape;199;p13"/>
              <p:cNvCxnSpPr/>
              <p:nvPr/>
            </p:nvCxnSpPr>
            <p:spPr>
              <a:xfrm>
                <a:off x="397025" y="2073405"/>
                <a:ext cx="6727200" cy="0"/>
              </a:xfrm>
              <a:prstGeom prst="straightConnector1">
                <a:avLst/>
              </a:prstGeom>
              <a:noFill/>
              <a:ln cap="flat" cmpd="sng" w="27875">
                <a:solidFill>
                  <a:schemeClr val="dk1"/>
                </a:solidFill>
                <a:prstDash val="solid"/>
                <a:round/>
                <a:headEnd len="med" w="med" type="triangle"/>
                <a:tailEnd len="med" w="med" type="triangle"/>
              </a:ln>
            </p:spPr>
          </p:cxnSp>
          <p:grpSp>
            <p:nvGrpSpPr>
              <p:cNvPr id="200" name="Google Shape;200;p13"/>
              <p:cNvGrpSpPr/>
              <p:nvPr/>
            </p:nvGrpSpPr>
            <p:grpSpPr>
              <a:xfrm>
                <a:off x="64118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01" name="Google Shape;20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02" name="Google Shape;20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03" name="Google Shape;203;p13"/>
              <p:cNvGrpSpPr/>
              <p:nvPr/>
            </p:nvGrpSpPr>
            <p:grpSpPr>
              <a:xfrm>
                <a:off x="95774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04" name="Google Shape;20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05" name="Google Shape;20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06" name="Google Shape;206;p13"/>
              <p:cNvGrpSpPr/>
              <p:nvPr/>
            </p:nvGrpSpPr>
            <p:grpSpPr>
              <a:xfrm>
                <a:off x="127429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07" name="Google Shape;20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08" name="Google Shape;20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09" name="Google Shape;209;p13"/>
              <p:cNvGrpSpPr/>
              <p:nvPr/>
            </p:nvGrpSpPr>
            <p:grpSpPr>
              <a:xfrm>
                <a:off x="1590854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10" name="Google Shape;21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11" name="Google Shape;21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12" name="Google Shape;212;p13"/>
              <p:cNvGrpSpPr/>
              <p:nvPr/>
            </p:nvGrpSpPr>
            <p:grpSpPr>
              <a:xfrm>
                <a:off x="190741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13" name="Google Shape;21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14" name="Google Shape;21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15" name="Google Shape;215;p13"/>
              <p:cNvGrpSpPr/>
              <p:nvPr/>
            </p:nvGrpSpPr>
            <p:grpSpPr>
              <a:xfrm>
                <a:off x="222396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16" name="Google Shape;21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17" name="Google Shape;21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18" name="Google Shape;218;p13"/>
              <p:cNvGrpSpPr/>
              <p:nvPr/>
            </p:nvGrpSpPr>
            <p:grpSpPr>
              <a:xfrm>
                <a:off x="254052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19" name="Google Shape;21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20" name="Google Shape;22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21" name="Google Shape;221;p13"/>
              <p:cNvGrpSpPr/>
              <p:nvPr/>
            </p:nvGrpSpPr>
            <p:grpSpPr>
              <a:xfrm>
                <a:off x="285707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22" name="Google Shape;22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23" name="Google Shape;22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24" name="Google Shape;224;p13"/>
              <p:cNvGrpSpPr/>
              <p:nvPr/>
            </p:nvGrpSpPr>
            <p:grpSpPr>
              <a:xfrm>
                <a:off x="317363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25" name="Google Shape;22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26" name="Google Shape;22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27" name="Google Shape;227;p13"/>
              <p:cNvGrpSpPr/>
              <p:nvPr/>
            </p:nvGrpSpPr>
            <p:grpSpPr>
              <a:xfrm>
                <a:off x="349018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28" name="Google Shape;22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29" name="Google Shape;22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30" name="Google Shape;230;p13"/>
              <p:cNvGrpSpPr/>
              <p:nvPr/>
            </p:nvGrpSpPr>
            <p:grpSpPr>
              <a:xfrm>
                <a:off x="380674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31" name="Google Shape;23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32" name="Google Shape;23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33" name="Google Shape;233;p13"/>
              <p:cNvGrpSpPr/>
              <p:nvPr/>
            </p:nvGrpSpPr>
            <p:grpSpPr>
              <a:xfrm>
                <a:off x="412330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34" name="Google Shape;23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35" name="Google Shape;23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36" name="Google Shape;236;p13"/>
              <p:cNvGrpSpPr/>
              <p:nvPr/>
            </p:nvGrpSpPr>
            <p:grpSpPr>
              <a:xfrm>
                <a:off x="443985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37" name="Google Shape;23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38" name="Google Shape;23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39" name="Google Shape;239;p13"/>
              <p:cNvGrpSpPr/>
              <p:nvPr/>
            </p:nvGrpSpPr>
            <p:grpSpPr>
              <a:xfrm>
                <a:off x="475641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40" name="Google Shape;24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41" name="Google Shape;24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42" name="Google Shape;242;p13"/>
              <p:cNvGrpSpPr/>
              <p:nvPr/>
            </p:nvGrpSpPr>
            <p:grpSpPr>
              <a:xfrm>
                <a:off x="507296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43" name="Google Shape;24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44" name="Google Shape;24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45" name="Google Shape;245;p13"/>
              <p:cNvGrpSpPr/>
              <p:nvPr/>
            </p:nvGrpSpPr>
            <p:grpSpPr>
              <a:xfrm>
                <a:off x="538952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46" name="Google Shape;24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47" name="Google Shape;24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48" name="Google Shape;248;p13"/>
              <p:cNvGrpSpPr/>
              <p:nvPr/>
            </p:nvGrpSpPr>
            <p:grpSpPr>
              <a:xfrm>
                <a:off x="570608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49" name="Google Shape;24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0" name="Google Shape;25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51" name="Google Shape;251;p13"/>
              <p:cNvGrpSpPr/>
              <p:nvPr/>
            </p:nvGrpSpPr>
            <p:grpSpPr>
              <a:xfrm>
                <a:off x="602263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52" name="Google Shape;25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3" name="Google Shape;25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54" name="Google Shape;254;p13"/>
              <p:cNvGrpSpPr/>
              <p:nvPr/>
            </p:nvGrpSpPr>
            <p:grpSpPr>
              <a:xfrm>
                <a:off x="633919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55" name="Google Shape;25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6" name="Google Shape;25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57" name="Google Shape;257;p13"/>
              <p:cNvGrpSpPr/>
              <p:nvPr/>
            </p:nvGrpSpPr>
            <p:grpSpPr>
              <a:xfrm>
                <a:off x="665574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58" name="Google Shape;25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9" name="Google Shape;25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  <p:grpSp>
          <p:nvGrpSpPr>
            <p:cNvPr id="260" name="Google Shape;260;p13"/>
            <p:cNvGrpSpPr/>
            <p:nvPr/>
          </p:nvGrpSpPr>
          <p:grpSpPr>
            <a:xfrm>
              <a:off x="416400" y="5913022"/>
              <a:ext cx="6727200" cy="769200"/>
              <a:chOff x="397000" y="2496616"/>
              <a:chExt cx="6727200" cy="769200"/>
            </a:xfrm>
          </p:grpSpPr>
          <p:sp>
            <p:nvSpPr>
              <p:cNvPr id="261" name="Google Shape;261;p13"/>
              <p:cNvSpPr/>
              <p:nvPr/>
            </p:nvSpPr>
            <p:spPr>
              <a:xfrm>
                <a:off x="397000" y="2496616"/>
                <a:ext cx="6727200" cy="769200"/>
              </a:xfrm>
              <a:prstGeom prst="roundRect">
                <a:avLst>
                  <a:gd fmla="val 20359" name="adj"/>
                </a:avLst>
              </a:prstGeom>
              <a:solidFill>
                <a:srgbClr val="CCF8FF"/>
              </a:solidFill>
              <a:ln cap="flat" cmpd="sng" w="186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89225" lIns="89225" spcFirstLastPara="1" rIns="89225" wrap="square" tIns="892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66"/>
              </a:p>
            </p:txBody>
          </p:sp>
          <p:grpSp>
            <p:nvGrpSpPr>
              <p:cNvPr id="262" name="Google Shape;262;p13"/>
              <p:cNvGrpSpPr/>
              <p:nvPr/>
            </p:nvGrpSpPr>
            <p:grpSpPr>
              <a:xfrm>
                <a:off x="1846814" y="2634916"/>
                <a:ext cx="2651336" cy="492600"/>
                <a:chOff x="1846814" y="2644450"/>
                <a:chExt cx="2651336" cy="492600"/>
              </a:xfrm>
            </p:grpSpPr>
            <p:sp>
              <p:nvSpPr>
                <p:cNvPr id="263" name="Google Shape;263;p13"/>
                <p:cNvSpPr txBox="1"/>
                <p:nvPr/>
              </p:nvSpPr>
              <p:spPr>
                <a:xfrm>
                  <a:off x="1846814" y="2644450"/>
                  <a:ext cx="2106000" cy="492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8</a:t>
                  </a: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+6=</a:t>
                  </a:r>
                  <a:endParaRPr sz="3122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  <p:sp>
              <p:nvSpPr>
                <p:cNvPr id="264" name="Google Shape;264;p13"/>
                <p:cNvSpPr/>
                <p:nvPr/>
              </p:nvSpPr>
              <p:spPr>
                <a:xfrm>
                  <a:off x="4077250" y="2683625"/>
                  <a:ext cx="420900" cy="441000"/>
                </a:xfrm>
                <a:prstGeom prst="roundRect">
                  <a:avLst>
                    <a:gd fmla="val 16667" name="adj"/>
                  </a:avLst>
                </a:prstGeom>
                <a:solidFill>
                  <a:schemeClr val="lt1"/>
                </a:solidFill>
                <a:ln cap="flat" cmpd="sng" w="186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244"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</p:grpSp>
      <p:grpSp>
        <p:nvGrpSpPr>
          <p:cNvPr id="265" name="Google Shape;265;p13"/>
          <p:cNvGrpSpPr/>
          <p:nvPr/>
        </p:nvGrpSpPr>
        <p:grpSpPr>
          <a:xfrm>
            <a:off x="478641" y="6850768"/>
            <a:ext cx="6583983" cy="1466309"/>
            <a:chOff x="397025" y="6887903"/>
            <a:chExt cx="6746575" cy="1502519"/>
          </a:xfrm>
        </p:grpSpPr>
        <p:cxnSp>
          <p:nvCxnSpPr>
            <p:cNvPr id="266" name="Google Shape;266;p13"/>
            <p:cNvCxnSpPr/>
            <p:nvPr/>
          </p:nvCxnSpPr>
          <p:spPr>
            <a:xfrm>
              <a:off x="448700" y="6887903"/>
              <a:ext cx="6636000" cy="0"/>
            </a:xfrm>
            <a:prstGeom prst="straightConnector1">
              <a:avLst/>
            </a:prstGeom>
            <a:noFill/>
            <a:ln cap="flat" cmpd="sng" w="27875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grpSp>
          <p:nvGrpSpPr>
            <p:cNvPr id="267" name="Google Shape;267;p13"/>
            <p:cNvGrpSpPr/>
            <p:nvPr/>
          </p:nvGrpSpPr>
          <p:grpSpPr>
            <a:xfrm>
              <a:off x="397025" y="7106031"/>
              <a:ext cx="6727200" cy="391677"/>
              <a:chOff x="397025" y="1981425"/>
              <a:chExt cx="6727200" cy="391677"/>
            </a:xfrm>
          </p:grpSpPr>
          <p:cxnSp>
            <p:nvCxnSpPr>
              <p:cNvPr id="268" name="Google Shape;268;p13"/>
              <p:cNvCxnSpPr/>
              <p:nvPr/>
            </p:nvCxnSpPr>
            <p:spPr>
              <a:xfrm>
                <a:off x="397025" y="2073405"/>
                <a:ext cx="6727200" cy="0"/>
              </a:xfrm>
              <a:prstGeom prst="straightConnector1">
                <a:avLst/>
              </a:prstGeom>
              <a:noFill/>
              <a:ln cap="flat" cmpd="sng" w="27875">
                <a:solidFill>
                  <a:schemeClr val="dk1"/>
                </a:solidFill>
                <a:prstDash val="solid"/>
                <a:round/>
                <a:headEnd len="med" w="med" type="triangle"/>
                <a:tailEnd len="med" w="med" type="triangle"/>
              </a:ln>
            </p:spPr>
          </p:cxnSp>
          <p:grpSp>
            <p:nvGrpSpPr>
              <p:cNvPr id="269" name="Google Shape;269;p13"/>
              <p:cNvGrpSpPr/>
              <p:nvPr/>
            </p:nvGrpSpPr>
            <p:grpSpPr>
              <a:xfrm>
                <a:off x="64118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70" name="Google Shape;27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71" name="Google Shape;27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72" name="Google Shape;272;p13"/>
              <p:cNvGrpSpPr/>
              <p:nvPr/>
            </p:nvGrpSpPr>
            <p:grpSpPr>
              <a:xfrm>
                <a:off x="95774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73" name="Google Shape;27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74" name="Google Shape;27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75" name="Google Shape;275;p13"/>
              <p:cNvGrpSpPr/>
              <p:nvPr/>
            </p:nvGrpSpPr>
            <p:grpSpPr>
              <a:xfrm>
                <a:off x="127429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76" name="Google Shape;27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77" name="Google Shape;27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78" name="Google Shape;278;p13"/>
              <p:cNvGrpSpPr/>
              <p:nvPr/>
            </p:nvGrpSpPr>
            <p:grpSpPr>
              <a:xfrm>
                <a:off x="1590854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79" name="Google Shape;27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80" name="Google Shape;28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81" name="Google Shape;281;p13"/>
              <p:cNvGrpSpPr/>
              <p:nvPr/>
            </p:nvGrpSpPr>
            <p:grpSpPr>
              <a:xfrm>
                <a:off x="190741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82" name="Google Shape;28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83" name="Google Shape;28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84" name="Google Shape;284;p13"/>
              <p:cNvGrpSpPr/>
              <p:nvPr/>
            </p:nvGrpSpPr>
            <p:grpSpPr>
              <a:xfrm>
                <a:off x="222396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85" name="Google Shape;28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86" name="Google Shape;28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87" name="Google Shape;287;p13"/>
              <p:cNvGrpSpPr/>
              <p:nvPr/>
            </p:nvGrpSpPr>
            <p:grpSpPr>
              <a:xfrm>
                <a:off x="254052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88" name="Google Shape;28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89" name="Google Shape;28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90" name="Google Shape;290;p13"/>
              <p:cNvGrpSpPr/>
              <p:nvPr/>
            </p:nvGrpSpPr>
            <p:grpSpPr>
              <a:xfrm>
                <a:off x="285707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91" name="Google Shape;29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92" name="Google Shape;29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93" name="Google Shape;293;p13"/>
              <p:cNvGrpSpPr/>
              <p:nvPr/>
            </p:nvGrpSpPr>
            <p:grpSpPr>
              <a:xfrm>
                <a:off x="317363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94" name="Google Shape;29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95" name="Google Shape;29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96" name="Google Shape;296;p13"/>
              <p:cNvGrpSpPr/>
              <p:nvPr/>
            </p:nvGrpSpPr>
            <p:grpSpPr>
              <a:xfrm>
                <a:off x="349018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297" name="Google Shape;29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98" name="Google Shape;29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299" name="Google Shape;299;p13"/>
              <p:cNvGrpSpPr/>
              <p:nvPr/>
            </p:nvGrpSpPr>
            <p:grpSpPr>
              <a:xfrm>
                <a:off x="380674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00" name="Google Shape;30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01" name="Google Shape;30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02" name="Google Shape;302;p13"/>
              <p:cNvGrpSpPr/>
              <p:nvPr/>
            </p:nvGrpSpPr>
            <p:grpSpPr>
              <a:xfrm>
                <a:off x="412330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03" name="Google Shape;30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04" name="Google Shape;30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05" name="Google Shape;305;p13"/>
              <p:cNvGrpSpPr/>
              <p:nvPr/>
            </p:nvGrpSpPr>
            <p:grpSpPr>
              <a:xfrm>
                <a:off x="443985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06" name="Google Shape;30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07" name="Google Shape;30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08" name="Google Shape;308;p13"/>
              <p:cNvGrpSpPr/>
              <p:nvPr/>
            </p:nvGrpSpPr>
            <p:grpSpPr>
              <a:xfrm>
                <a:off x="475641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09" name="Google Shape;30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10" name="Google Shape;31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11" name="Google Shape;311;p13"/>
              <p:cNvGrpSpPr/>
              <p:nvPr/>
            </p:nvGrpSpPr>
            <p:grpSpPr>
              <a:xfrm>
                <a:off x="507296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12" name="Google Shape;31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13" name="Google Shape;31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14" name="Google Shape;314;p13"/>
              <p:cNvGrpSpPr/>
              <p:nvPr/>
            </p:nvGrpSpPr>
            <p:grpSpPr>
              <a:xfrm>
                <a:off x="538952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15" name="Google Shape;31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16" name="Google Shape;31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17" name="Google Shape;317;p13"/>
              <p:cNvGrpSpPr/>
              <p:nvPr/>
            </p:nvGrpSpPr>
            <p:grpSpPr>
              <a:xfrm>
                <a:off x="570608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18" name="Google Shape;31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19" name="Google Shape;31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20" name="Google Shape;320;p13"/>
              <p:cNvGrpSpPr/>
              <p:nvPr/>
            </p:nvGrpSpPr>
            <p:grpSpPr>
              <a:xfrm>
                <a:off x="602263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21" name="Google Shape;32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22" name="Google Shape;32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23" name="Google Shape;323;p13"/>
              <p:cNvGrpSpPr/>
              <p:nvPr/>
            </p:nvGrpSpPr>
            <p:grpSpPr>
              <a:xfrm>
                <a:off x="633919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24" name="Google Shape;32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25" name="Google Shape;32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26" name="Google Shape;326;p13"/>
              <p:cNvGrpSpPr/>
              <p:nvPr/>
            </p:nvGrpSpPr>
            <p:grpSpPr>
              <a:xfrm>
                <a:off x="665574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27" name="Google Shape;32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28" name="Google Shape;32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  <p:grpSp>
          <p:nvGrpSpPr>
            <p:cNvPr id="329" name="Google Shape;329;p13"/>
            <p:cNvGrpSpPr/>
            <p:nvPr/>
          </p:nvGrpSpPr>
          <p:grpSpPr>
            <a:xfrm>
              <a:off x="416400" y="7621222"/>
              <a:ext cx="6727200" cy="769200"/>
              <a:chOff x="397000" y="2496616"/>
              <a:chExt cx="6727200" cy="769200"/>
            </a:xfrm>
          </p:grpSpPr>
          <p:sp>
            <p:nvSpPr>
              <p:cNvPr id="330" name="Google Shape;330;p13"/>
              <p:cNvSpPr/>
              <p:nvPr/>
            </p:nvSpPr>
            <p:spPr>
              <a:xfrm>
                <a:off x="397000" y="2496616"/>
                <a:ext cx="6727200" cy="769200"/>
              </a:xfrm>
              <a:prstGeom prst="roundRect">
                <a:avLst>
                  <a:gd fmla="val 20359" name="adj"/>
                </a:avLst>
              </a:prstGeom>
              <a:solidFill>
                <a:srgbClr val="E9F4CE"/>
              </a:solidFill>
              <a:ln cap="flat" cmpd="sng" w="186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89225" lIns="89225" spcFirstLastPara="1" rIns="89225" wrap="square" tIns="892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66"/>
              </a:p>
            </p:txBody>
          </p:sp>
          <p:grpSp>
            <p:nvGrpSpPr>
              <p:cNvPr id="331" name="Google Shape;331;p13"/>
              <p:cNvGrpSpPr/>
              <p:nvPr/>
            </p:nvGrpSpPr>
            <p:grpSpPr>
              <a:xfrm>
                <a:off x="1846814" y="2634916"/>
                <a:ext cx="2651336" cy="492600"/>
                <a:chOff x="1846814" y="2644450"/>
                <a:chExt cx="2651336" cy="492600"/>
              </a:xfrm>
            </p:grpSpPr>
            <p:sp>
              <p:nvSpPr>
                <p:cNvPr id="332" name="Google Shape;332;p13"/>
                <p:cNvSpPr txBox="1"/>
                <p:nvPr/>
              </p:nvSpPr>
              <p:spPr>
                <a:xfrm>
                  <a:off x="1846814" y="2644450"/>
                  <a:ext cx="2106000" cy="492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5</a:t>
                  </a: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+8=</a:t>
                  </a:r>
                  <a:endParaRPr sz="3122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  <p:sp>
              <p:nvSpPr>
                <p:cNvPr id="333" name="Google Shape;333;p13"/>
                <p:cNvSpPr/>
                <p:nvPr/>
              </p:nvSpPr>
              <p:spPr>
                <a:xfrm>
                  <a:off x="4077250" y="2683625"/>
                  <a:ext cx="420900" cy="441000"/>
                </a:xfrm>
                <a:prstGeom prst="roundRect">
                  <a:avLst>
                    <a:gd fmla="val 16667" name="adj"/>
                  </a:avLst>
                </a:prstGeom>
                <a:solidFill>
                  <a:schemeClr val="lt1"/>
                </a:solidFill>
                <a:ln cap="flat" cmpd="sng" w="186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244"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</p:grpSp>
      <p:grpSp>
        <p:nvGrpSpPr>
          <p:cNvPr id="334" name="Google Shape;334;p13"/>
          <p:cNvGrpSpPr/>
          <p:nvPr/>
        </p:nvGrpSpPr>
        <p:grpSpPr>
          <a:xfrm>
            <a:off x="478641" y="8517802"/>
            <a:ext cx="6583983" cy="1466309"/>
            <a:chOff x="397025" y="8596103"/>
            <a:chExt cx="6746575" cy="1502519"/>
          </a:xfrm>
        </p:grpSpPr>
        <p:cxnSp>
          <p:nvCxnSpPr>
            <p:cNvPr id="335" name="Google Shape;335;p13"/>
            <p:cNvCxnSpPr/>
            <p:nvPr/>
          </p:nvCxnSpPr>
          <p:spPr>
            <a:xfrm>
              <a:off x="448700" y="8596103"/>
              <a:ext cx="6636000" cy="0"/>
            </a:xfrm>
            <a:prstGeom prst="straightConnector1">
              <a:avLst/>
            </a:prstGeom>
            <a:noFill/>
            <a:ln cap="flat" cmpd="sng" w="27875">
              <a:solidFill>
                <a:schemeClr val="dk1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grpSp>
          <p:nvGrpSpPr>
            <p:cNvPr id="336" name="Google Shape;336;p13"/>
            <p:cNvGrpSpPr/>
            <p:nvPr/>
          </p:nvGrpSpPr>
          <p:grpSpPr>
            <a:xfrm>
              <a:off x="397025" y="8814231"/>
              <a:ext cx="6727200" cy="391677"/>
              <a:chOff x="397025" y="1981425"/>
              <a:chExt cx="6727200" cy="391677"/>
            </a:xfrm>
          </p:grpSpPr>
          <p:cxnSp>
            <p:nvCxnSpPr>
              <p:cNvPr id="337" name="Google Shape;337;p13"/>
              <p:cNvCxnSpPr/>
              <p:nvPr/>
            </p:nvCxnSpPr>
            <p:spPr>
              <a:xfrm>
                <a:off x="397025" y="2073405"/>
                <a:ext cx="6727200" cy="0"/>
              </a:xfrm>
              <a:prstGeom prst="straightConnector1">
                <a:avLst/>
              </a:prstGeom>
              <a:noFill/>
              <a:ln cap="flat" cmpd="sng" w="27875">
                <a:solidFill>
                  <a:schemeClr val="dk1"/>
                </a:solidFill>
                <a:prstDash val="solid"/>
                <a:round/>
                <a:headEnd len="med" w="med" type="triangle"/>
                <a:tailEnd len="med" w="med" type="triangle"/>
              </a:ln>
            </p:spPr>
          </p:cxnSp>
          <p:grpSp>
            <p:nvGrpSpPr>
              <p:cNvPr id="338" name="Google Shape;338;p13"/>
              <p:cNvGrpSpPr/>
              <p:nvPr/>
            </p:nvGrpSpPr>
            <p:grpSpPr>
              <a:xfrm>
                <a:off x="64118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39" name="Google Shape;33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40" name="Google Shape;34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41" name="Google Shape;341;p13"/>
              <p:cNvGrpSpPr/>
              <p:nvPr/>
            </p:nvGrpSpPr>
            <p:grpSpPr>
              <a:xfrm>
                <a:off x="95774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42" name="Google Shape;34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43" name="Google Shape;34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44" name="Google Shape;344;p13"/>
              <p:cNvGrpSpPr/>
              <p:nvPr/>
            </p:nvGrpSpPr>
            <p:grpSpPr>
              <a:xfrm>
                <a:off x="127429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45" name="Google Shape;34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46" name="Google Shape;34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47" name="Google Shape;347;p13"/>
              <p:cNvGrpSpPr/>
              <p:nvPr/>
            </p:nvGrpSpPr>
            <p:grpSpPr>
              <a:xfrm>
                <a:off x="1590854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48" name="Google Shape;34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49" name="Google Shape;34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50" name="Google Shape;350;p13"/>
              <p:cNvGrpSpPr/>
              <p:nvPr/>
            </p:nvGrpSpPr>
            <p:grpSpPr>
              <a:xfrm>
                <a:off x="190741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51" name="Google Shape;35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52" name="Google Shape;35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53" name="Google Shape;353;p13"/>
              <p:cNvGrpSpPr/>
              <p:nvPr/>
            </p:nvGrpSpPr>
            <p:grpSpPr>
              <a:xfrm>
                <a:off x="222396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54" name="Google Shape;35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55" name="Google Shape;35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56" name="Google Shape;356;p13"/>
              <p:cNvGrpSpPr/>
              <p:nvPr/>
            </p:nvGrpSpPr>
            <p:grpSpPr>
              <a:xfrm>
                <a:off x="254052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57" name="Google Shape;35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58" name="Google Shape;35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59" name="Google Shape;359;p13"/>
              <p:cNvGrpSpPr/>
              <p:nvPr/>
            </p:nvGrpSpPr>
            <p:grpSpPr>
              <a:xfrm>
                <a:off x="285707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60" name="Google Shape;36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61" name="Google Shape;36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62" name="Google Shape;362;p13"/>
              <p:cNvGrpSpPr/>
              <p:nvPr/>
            </p:nvGrpSpPr>
            <p:grpSpPr>
              <a:xfrm>
                <a:off x="317363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63" name="Google Shape;36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64" name="Google Shape;36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65" name="Google Shape;365;p13"/>
              <p:cNvGrpSpPr/>
              <p:nvPr/>
            </p:nvGrpSpPr>
            <p:grpSpPr>
              <a:xfrm>
                <a:off x="349018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66" name="Google Shape;36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67" name="Google Shape;36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68" name="Google Shape;368;p13"/>
              <p:cNvGrpSpPr/>
              <p:nvPr/>
            </p:nvGrpSpPr>
            <p:grpSpPr>
              <a:xfrm>
                <a:off x="380674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69" name="Google Shape;369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70" name="Google Shape;370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11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71" name="Google Shape;371;p13"/>
              <p:cNvGrpSpPr/>
              <p:nvPr/>
            </p:nvGrpSpPr>
            <p:grpSpPr>
              <a:xfrm>
                <a:off x="4123301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72" name="Google Shape;372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73" name="Google Shape;373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12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74" name="Google Shape;374;p13"/>
              <p:cNvGrpSpPr/>
              <p:nvPr/>
            </p:nvGrpSpPr>
            <p:grpSpPr>
              <a:xfrm>
                <a:off x="4439857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75" name="Google Shape;375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76" name="Google Shape;376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13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77" name="Google Shape;377;p13"/>
              <p:cNvGrpSpPr/>
              <p:nvPr/>
            </p:nvGrpSpPr>
            <p:grpSpPr>
              <a:xfrm>
                <a:off x="4756413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78" name="Google Shape;378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79" name="Google Shape;379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14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80" name="Google Shape;380;p13"/>
              <p:cNvGrpSpPr/>
              <p:nvPr/>
            </p:nvGrpSpPr>
            <p:grpSpPr>
              <a:xfrm>
                <a:off x="5072969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81" name="Google Shape;381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82" name="Google Shape;382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15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83" name="Google Shape;383;p13"/>
              <p:cNvGrpSpPr/>
              <p:nvPr/>
            </p:nvGrpSpPr>
            <p:grpSpPr>
              <a:xfrm>
                <a:off x="5389525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84" name="Google Shape;384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85" name="Google Shape;385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16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86" name="Google Shape;386;p13"/>
              <p:cNvGrpSpPr/>
              <p:nvPr/>
            </p:nvGrpSpPr>
            <p:grpSpPr>
              <a:xfrm>
                <a:off x="5706080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87" name="Google Shape;387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88" name="Google Shape;388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17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89" name="Google Shape;389;p13"/>
              <p:cNvGrpSpPr/>
              <p:nvPr/>
            </p:nvGrpSpPr>
            <p:grpSpPr>
              <a:xfrm>
                <a:off x="6022636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90" name="Google Shape;390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91" name="Google Shape;391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18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92" name="Google Shape;392;p13"/>
              <p:cNvGrpSpPr/>
              <p:nvPr/>
            </p:nvGrpSpPr>
            <p:grpSpPr>
              <a:xfrm>
                <a:off x="6339192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93" name="Google Shape;393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94" name="Google Shape;394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19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  <p:grpSp>
            <p:nvGrpSpPr>
              <p:cNvPr id="395" name="Google Shape;395;p13"/>
              <p:cNvGrpSpPr/>
              <p:nvPr/>
            </p:nvGrpSpPr>
            <p:grpSpPr>
              <a:xfrm>
                <a:off x="6655748" y="1981425"/>
                <a:ext cx="216300" cy="391677"/>
                <a:chOff x="641186" y="1981425"/>
                <a:chExt cx="216300" cy="391677"/>
              </a:xfrm>
            </p:grpSpPr>
            <p:cxnSp>
              <p:nvCxnSpPr>
                <p:cNvPr id="396" name="Google Shape;396;p13"/>
                <p:cNvCxnSpPr/>
                <p:nvPr/>
              </p:nvCxnSpPr>
              <p:spPr>
                <a:xfrm>
                  <a:off x="749325" y="1981425"/>
                  <a:ext cx="0" cy="180900"/>
                </a:xfrm>
                <a:prstGeom prst="straightConnector1">
                  <a:avLst/>
                </a:prstGeom>
                <a:noFill/>
                <a:ln cap="flat" cmpd="sng" w="2787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397" name="Google Shape;397;p13"/>
                <p:cNvSpPr txBox="1"/>
                <p:nvPr/>
              </p:nvSpPr>
              <p:spPr>
                <a:xfrm>
                  <a:off x="641186" y="2188302"/>
                  <a:ext cx="216300" cy="1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171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20</a:t>
                  </a:r>
                  <a:endParaRPr b="1" sz="1171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  <p:grpSp>
          <p:nvGrpSpPr>
            <p:cNvPr id="398" name="Google Shape;398;p13"/>
            <p:cNvGrpSpPr/>
            <p:nvPr/>
          </p:nvGrpSpPr>
          <p:grpSpPr>
            <a:xfrm>
              <a:off x="416400" y="9329422"/>
              <a:ext cx="6727200" cy="769200"/>
              <a:chOff x="397000" y="2496616"/>
              <a:chExt cx="6727200" cy="769200"/>
            </a:xfrm>
          </p:grpSpPr>
          <p:sp>
            <p:nvSpPr>
              <p:cNvPr id="399" name="Google Shape;399;p13"/>
              <p:cNvSpPr/>
              <p:nvPr/>
            </p:nvSpPr>
            <p:spPr>
              <a:xfrm>
                <a:off x="397000" y="2496616"/>
                <a:ext cx="6727200" cy="769200"/>
              </a:xfrm>
              <a:prstGeom prst="roundRect">
                <a:avLst>
                  <a:gd fmla="val 20359" name="adj"/>
                </a:avLst>
              </a:prstGeom>
              <a:solidFill>
                <a:srgbClr val="FFE6D2"/>
              </a:solidFill>
              <a:ln cap="flat" cmpd="sng" w="186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89225" lIns="89225" spcFirstLastPara="1" rIns="89225" wrap="square" tIns="892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66"/>
              </a:p>
            </p:txBody>
          </p:sp>
          <p:grpSp>
            <p:nvGrpSpPr>
              <p:cNvPr id="400" name="Google Shape;400;p13"/>
              <p:cNvGrpSpPr/>
              <p:nvPr/>
            </p:nvGrpSpPr>
            <p:grpSpPr>
              <a:xfrm>
                <a:off x="1846814" y="2634916"/>
                <a:ext cx="2651336" cy="492600"/>
                <a:chOff x="1846814" y="2644450"/>
                <a:chExt cx="2651336" cy="492600"/>
              </a:xfrm>
            </p:grpSpPr>
            <p:sp>
              <p:nvSpPr>
                <p:cNvPr id="401" name="Google Shape;401;p13"/>
                <p:cNvSpPr txBox="1"/>
                <p:nvPr/>
              </p:nvSpPr>
              <p:spPr>
                <a:xfrm>
                  <a:off x="1846814" y="2644450"/>
                  <a:ext cx="2106000" cy="492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9</a:t>
                  </a:r>
                  <a:r>
                    <a:rPr lang="en" sz="3122">
                      <a:solidFill>
                        <a:schemeClr val="dk1"/>
                      </a:solidFill>
                      <a:latin typeface="Sour Gummy"/>
                      <a:ea typeface="Sour Gummy"/>
                      <a:cs typeface="Sour Gummy"/>
                      <a:sym typeface="Sour Gummy"/>
                    </a:rPr>
                    <a:t>+9=</a:t>
                  </a:r>
                  <a:endParaRPr sz="3122">
                    <a:solidFill>
                      <a:schemeClr val="dk1"/>
                    </a:solidFill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  <p:sp>
              <p:nvSpPr>
                <p:cNvPr id="402" name="Google Shape;402;p13"/>
                <p:cNvSpPr/>
                <p:nvPr/>
              </p:nvSpPr>
              <p:spPr>
                <a:xfrm>
                  <a:off x="4077250" y="2683625"/>
                  <a:ext cx="420900" cy="441000"/>
                </a:xfrm>
                <a:prstGeom prst="roundRect">
                  <a:avLst>
                    <a:gd fmla="val 16667" name="adj"/>
                  </a:avLst>
                </a:prstGeom>
                <a:solidFill>
                  <a:schemeClr val="lt1"/>
                </a:solidFill>
                <a:ln cap="flat" cmpd="sng" w="18600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244">
                    <a:latin typeface="Sour Gummy"/>
                    <a:ea typeface="Sour Gummy"/>
                    <a:cs typeface="Sour Gummy"/>
                    <a:sym typeface="Sour Gummy"/>
                  </a:endParaRPr>
                </a:p>
              </p:txBody>
            </p:sp>
          </p:grpSp>
        </p:grpSp>
      </p:grpSp>
      <p:cxnSp>
        <p:nvCxnSpPr>
          <p:cNvPr id="403" name="Google Shape;403;p13"/>
          <p:cNvCxnSpPr/>
          <p:nvPr/>
        </p:nvCxnSpPr>
        <p:spPr>
          <a:xfrm>
            <a:off x="529060" y="10146178"/>
            <a:ext cx="6475800" cy="0"/>
          </a:xfrm>
          <a:prstGeom prst="straightConnector1">
            <a:avLst/>
          </a:prstGeom>
          <a:noFill/>
          <a:ln cap="flat" cmpd="sng" w="27875">
            <a:solidFill>
              <a:schemeClr val="dk1"/>
            </a:solidFill>
            <a:prstDash val="dot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