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" name="Google Shape;58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82850" y="366725"/>
            <a:ext cx="4938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NOVEMBER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" name="Google Shape;62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63" name="Google Shape;63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542925" y="1424000"/>
            <a:ext cx="6481800" cy="6831000"/>
            <a:chOff x="542925" y="1424000"/>
            <a:chExt cx="6481800" cy="6831000"/>
          </a:xfrm>
        </p:grpSpPr>
        <p:cxnSp>
          <p:nvCxnSpPr>
            <p:cNvPr id="74" name="Google Shape;74;p13"/>
            <p:cNvCxnSpPr/>
            <p:nvPr/>
          </p:nvCxnSpPr>
          <p:spPr>
            <a:xfrm>
              <a:off x="1466875" y="1424000"/>
              <a:ext cx="0" cy="68310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2393998" y="1424000"/>
              <a:ext cx="0" cy="68310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3316433" y="1424000"/>
              <a:ext cx="0" cy="68310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4243555" y="1424000"/>
              <a:ext cx="0" cy="68310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5175003" y="1424000"/>
              <a:ext cx="0" cy="68310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6102125" y="1424000"/>
              <a:ext cx="0" cy="683100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542925" y="312421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542925" y="414338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542925" y="5153038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542925" y="6176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4" name="Google Shape;84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6" name="Google Shape;86;p13"/>
          <p:cNvCxnSpPr/>
          <p:nvPr/>
        </p:nvCxnSpPr>
        <p:spPr>
          <a:xfrm>
            <a:off x="4305696" y="9296342"/>
            <a:ext cx="2724300" cy="0"/>
          </a:xfrm>
          <a:prstGeom prst="straightConnector1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3"/>
          <p:cNvCxnSpPr/>
          <p:nvPr/>
        </p:nvCxnSpPr>
        <p:spPr>
          <a:xfrm>
            <a:off x="4305696" y="9612795"/>
            <a:ext cx="2724300" cy="0"/>
          </a:xfrm>
          <a:prstGeom prst="straightConnector1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13"/>
          <p:cNvCxnSpPr/>
          <p:nvPr/>
        </p:nvCxnSpPr>
        <p:spPr>
          <a:xfrm>
            <a:off x="4305696" y="9929247"/>
            <a:ext cx="2724300" cy="0"/>
          </a:xfrm>
          <a:prstGeom prst="straightConnector1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9" name="Google Shape;89;p13"/>
          <p:cNvSpPr/>
          <p:nvPr/>
        </p:nvSpPr>
        <p:spPr>
          <a:xfrm>
            <a:off x="3972286" y="9122413"/>
            <a:ext cx="169800" cy="169800"/>
          </a:xfrm>
          <a:prstGeom prst="rect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3972286" y="9440963"/>
            <a:ext cx="169800" cy="169800"/>
          </a:xfrm>
          <a:prstGeom prst="rect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3972286" y="9759513"/>
            <a:ext cx="169800" cy="169800"/>
          </a:xfrm>
          <a:prstGeom prst="rect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549905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549905" y="89495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3964805" y="89495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530004" y="84157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3903229" y="84157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cxnSp>
        <p:nvCxnSpPr>
          <p:cNvPr id="97" name="Google Shape;97;p13"/>
          <p:cNvCxnSpPr/>
          <p:nvPr/>
        </p:nvCxnSpPr>
        <p:spPr>
          <a:xfrm>
            <a:off x="552830" y="9296408"/>
            <a:ext cx="3052800" cy="0"/>
          </a:xfrm>
          <a:prstGeom prst="straightConnector1">
            <a:avLst/>
          </a:prstGeom>
          <a:noFill/>
          <a:ln cap="flat" cmpd="sng" w="28575">
            <a:solidFill>
              <a:srgbClr val="DADCDB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8" name="Google Shape;98;p13"/>
          <p:cNvCxnSpPr/>
          <p:nvPr/>
        </p:nvCxnSpPr>
        <p:spPr>
          <a:xfrm>
            <a:off x="552830" y="9612860"/>
            <a:ext cx="3052800" cy="0"/>
          </a:xfrm>
          <a:prstGeom prst="straightConnector1">
            <a:avLst/>
          </a:prstGeom>
          <a:noFill/>
          <a:ln cap="flat" cmpd="sng" w="28575">
            <a:solidFill>
              <a:srgbClr val="DADCDB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9" name="Google Shape;99;p13"/>
          <p:cNvCxnSpPr/>
          <p:nvPr/>
        </p:nvCxnSpPr>
        <p:spPr>
          <a:xfrm>
            <a:off x="552830" y="9929313"/>
            <a:ext cx="3052800" cy="0"/>
          </a:xfrm>
          <a:prstGeom prst="straightConnector1">
            <a:avLst/>
          </a:prstGeom>
          <a:noFill/>
          <a:ln cap="flat" cmpd="sng" w="28575">
            <a:solidFill>
              <a:srgbClr val="DADCDB"/>
            </a:solidFill>
            <a:prstDash val="dot"/>
            <a:round/>
            <a:headEnd len="med" w="med" type="none"/>
            <a:tailEnd len="med" w="med" type="none"/>
          </a:ln>
        </p:spPr>
      </p:cxnSp>
      <p:grpSp>
        <p:nvGrpSpPr>
          <p:cNvPr id="100" name="Google Shape;100;p13"/>
          <p:cNvGrpSpPr/>
          <p:nvPr/>
        </p:nvGrpSpPr>
        <p:grpSpPr>
          <a:xfrm>
            <a:off x="1033463" y="2162188"/>
            <a:ext cx="5872088" cy="5319875"/>
            <a:chOff x="1033463" y="2162188"/>
            <a:chExt cx="5872088" cy="5319875"/>
          </a:xfrm>
        </p:grpSpPr>
        <p:sp>
          <p:nvSpPr>
            <p:cNvPr id="101" name="Google Shape;101;p13"/>
            <p:cNvSpPr txBox="1"/>
            <p:nvPr/>
          </p:nvSpPr>
          <p:spPr>
            <a:xfrm>
              <a:off x="1033463" y="317903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02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1962163" y="317903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2876563" y="317903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3805263" y="317903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4743475" y="317903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5634063" y="317903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6538950" y="3179039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1033463" y="4195891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09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1962163" y="4195891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2876563" y="4195891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3805263" y="4195891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4743475" y="4195891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5634063" y="4195891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6538950" y="4195891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10334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16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19621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28765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38052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4743475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5634063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6538437" y="5212742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6538950" y="21621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10334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23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19621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28765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38052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4743475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5634063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6538437" y="6229594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29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1033463" y="7251063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30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131" name="Google Shape;131;p13"/>
          <p:cNvSpPr/>
          <p:nvPr/>
        </p:nvSpPr>
        <p:spPr>
          <a:xfrm>
            <a:off x="540000" y="82227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2" name="Google Shape;132;p13"/>
          <p:cNvCxnSpPr/>
          <p:nvPr/>
        </p:nvCxnSpPr>
        <p:spPr>
          <a:xfrm>
            <a:off x="542925" y="7205588"/>
            <a:ext cx="6481800" cy="0"/>
          </a:xfrm>
          <a:prstGeom prst="straightConnector1">
            <a:avLst/>
          </a:prstGeom>
          <a:noFill/>
          <a:ln cap="flat" cmpd="sng" w="19050">
            <a:solidFill>
              <a:srgbClr val="DAE5D9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