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Kalam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381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Kalam-regular.fntdata"/><Relationship Id="rId8" Type="http://schemas.openxmlformats.org/officeDocument/2006/relationships/font" Target="fonts/Kala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0" Type="http://schemas.openxmlformats.org/officeDocument/2006/relationships/image" Target="../media/image3.png"/><Relationship Id="rId11" Type="http://schemas.openxmlformats.org/officeDocument/2006/relationships/image" Target="../media/image2.png"/><Relationship Id="rId22" Type="http://schemas.openxmlformats.org/officeDocument/2006/relationships/image" Target="../media/image20.png"/><Relationship Id="rId10" Type="http://schemas.openxmlformats.org/officeDocument/2006/relationships/image" Target="../media/image15.png"/><Relationship Id="rId21" Type="http://schemas.openxmlformats.org/officeDocument/2006/relationships/image" Target="../media/image19.png"/><Relationship Id="rId13" Type="http://schemas.openxmlformats.org/officeDocument/2006/relationships/image" Target="../media/image8.png"/><Relationship Id="rId12" Type="http://schemas.openxmlformats.org/officeDocument/2006/relationships/image" Target="../media/image7.png"/><Relationship Id="rId23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18.png"/><Relationship Id="rId9" Type="http://schemas.openxmlformats.org/officeDocument/2006/relationships/image" Target="../media/image6.png"/><Relationship Id="rId15" Type="http://schemas.openxmlformats.org/officeDocument/2006/relationships/image" Target="../media/image10.png"/><Relationship Id="rId14" Type="http://schemas.openxmlformats.org/officeDocument/2006/relationships/image" Target="../media/image4.png"/><Relationship Id="rId17" Type="http://schemas.openxmlformats.org/officeDocument/2006/relationships/image" Target="../media/image9.png"/><Relationship Id="rId16" Type="http://schemas.openxmlformats.org/officeDocument/2006/relationships/image" Target="../media/image11.png"/><Relationship Id="rId5" Type="http://schemas.openxmlformats.org/officeDocument/2006/relationships/image" Target="../media/image1.png"/><Relationship Id="rId19" Type="http://schemas.openxmlformats.org/officeDocument/2006/relationships/image" Target="../media/image13.png"/><Relationship Id="rId6" Type="http://schemas.openxmlformats.org/officeDocument/2006/relationships/image" Target="../media/image16.png"/><Relationship Id="rId18" Type="http://schemas.openxmlformats.org/officeDocument/2006/relationships/image" Target="../media/image17.png"/><Relationship Id="rId7" Type="http://schemas.openxmlformats.org/officeDocument/2006/relationships/image" Target="../media/image14.png"/><Relationship Id="rId8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Google Shape;54;p13"/>
          <p:cNvCxnSpPr/>
          <p:nvPr/>
        </p:nvCxnSpPr>
        <p:spPr>
          <a:xfrm>
            <a:off x="1671650" y="4319600"/>
            <a:ext cx="17337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grpSp>
        <p:nvGrpSpPr>
          <p:cNvPr id="55" name="Google Shape;55;p13"/>
          <p:cNvGrpSpPr/>
          <p:nvPr/>
        </p:nvGrpSpPr>
        <p:grpSpPr>
          <a:xfrm>
            <a:off x="525175" y="2441900"/>
            <a:ext cx="3161000" cy="2315300"/>
            <a:chOff x="525175" y="2441900"/>
            <a:chExt cx="3161000" cy="2315300"/>
          </a:xfrm>
        </p:grpSpPr>
        <p:pic>
          <p:nvPicPr>
            <p:cNvPr id="56" name="Google Shape;5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00750" y="2651950"/>
              <a:ext cx="2609850" cy="4762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25175" y="2441900"/>
              <a:ext cx="3161000" cy="2315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4400" y="2651950"/>
              <a:ext cx="2609850" cy="4762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800750" y="3340925"/>
              <a:ext cx="206375" cy="2063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60" name="Google Shape;60;p13"/>
            <p:cNvCxnSpPr/>
            <p:nvPr/>
          </p:nvCxnSpPr>
          <p:spPr>
            <a:xfrm>
              <a:off x="1185875" y="3543300"/>
              <a:ext cx="22290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61" name="Google Shape;61;p13"/>
            <p:cNvCxnSpPr/>
            <p:nvPr/>
          </p:nvCxnSpPr>
          <p:spPr>
            <a:xfrm>
              <a:off x="1185875" y="3795725"/>
              <a:ext cx="22290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62" name="Google Shape;62;p13"/>
            <p:cNvSpPr txBox="1"/>
            <p:nvPr/>
          </p:nvSpPr>
          <p:spPr>
            <a:xfrm>
              <a:off x="781050" y="4033825"/>
              <a:ext cx="8763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3B3031"/>
                  </a:solidFill>
                  <a:latin typeface="Kalam"/>
                  <a:ea typeface="Kalam"/>
                  <a:cs typeface="Kalam"/>
                  <a:sym typeface="Kalam"/>
                </a:rPr>
                <a:t>Notes:</a:t>
              </a:r>
              <a:endParaRPr sz="2300">
                <a:solidFill>
                  <a:srgbClr val="3B3031"/>
                </a:solidFill>
                <a:latin typeface="Kalam"/>
                <a:ea typeface="Kalam"/>
                <a:cs typeface="Kalam"/>
                <a:sym typeface="Kalam"/>
              </a:endParaRPr>
            </a:p>
          </p:txBody>
        </p:sp>
        <p:cxnSp>
          <p:nvCxnSpPr>
            <p:cNvPr id="63" name="Google Shape;63;p13"/>
            <p:cNvCxnSpPr/>
            <p:nvPr/>
          </p:nvCxnSpPr>
          <p:spPr>
            <a:xfrm>
              <a:off x="814400" y="4524400"/>
              <a:ext cx="2624100" cy="480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sp>
        <p:nvSpPr>
          <p:cNvPr id="64" name="Google Shape;64;p13"/>
          <p:cNvSpPr txBox="1"/>
          <p:nvPr/>
        </p:nvSpPr>
        <p:spPr>
          <a:xfrm>
            <a:off x="1452875" y="2682513"/>
            <a:ext cx="1314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Kalam"/>
                <a:ea typeface="Kalam"/>
                <a:cs typeface="Kalam"/>
                <a:sym typeface="Kalam"/>
              </a:rPr>
              <a:t>Monday</a:t>
            </a:r>
            <a:endParaRPr sz="2300">
              <a:solidFill>
                <a:schemeClr val="lt1"/>
              </a:solidFill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172499" y="493572"/>
            <a:ext cx="5193600" cy="126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4600">
                <a:solidFill>
                  <a:srgbClr val="3B3031"/>
                </a:solidFill>
                <a:latin typeface="Kalam"/>
                <a:ea typeface="Kalam"/>
                <a:cs typeface="Kalam"/>
                <a:sym typeface="Kalam"/>
              </a:rPr>
              <a:t>Notion Class</a:t>
            </a:r>
            <a:endParaRPr b="1" sz="4600">
              <a:solidFill>
                <a:srgbClr val="3B3031"/>
              </a:solidFill>
              <a:latin typeface="Kalam"/>
              <a:ea typeface="Kalam"/>
              <a:cs typeface="Kalam"/>
              <a:sym typeface="Kalam"/>
            </a:endParaRPr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4200">
                <a:solidFill>
                  <a:srgbClr val="3B3031"/>
                </a:solidFill>
                <a:latin typeface="Kalam"/>
                <a:ea typeface="Kalam"/>
                <a:cs typeface="Kalam"/>
                <a:sym typeface="Kalam"/>
              </a:rPr>
              <a:t>Schedule Template</a:t>
            </a:r>
            <a:endParaRPr b="1" sz="4200">
              <a:solidFill>
                <a:srgbClr val="3B3031"/>
              </a:solidFill>
              <a:latin typeface="Kalam"/>
              <a:ea typeface="Kalam"/>
              <a:cs typeface="Kalam"/>
              <a:sym typeface="Kalam"/>
            </a:endParaRPr>
          </a:p>
        </p:txBody>
      </p:sp>
      <p:pic>
        <p:nvPicPr>
          <p:cNvPr id="66" name="Google Shape;66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1172493" y="295350"/>
            <a:ext cx="938600" cy="764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7" name="Google Shape;67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16275" y="332910"/>
            <a:ext cx="376525" cy="38549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187125" y="599325"/>
            <a:ext cx="1085850" cy="1192306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Google Shape;69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1365475" y="2155494"/>
            <a:ext cx="2234975" cy="29743"/>
          </a:xfrm>
          <a:prstGeom prst="rect">
            <a:avLst/>
          </a:prstGeom>
          <a:noFill/>
          <a:ln>
            <a:noFill/>
          </a:ln>
        </p:spPr>
      </p:pic>
      <p:pic>
        <p:nvPicPr>
          <p:cNvPr id="70" name="Google Shape;70;p13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225125" y="3413950"/>
            <a:ext cx="165569" cy="666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3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3411250" y="4355760"/>
            <a:ext cx="466725" cy="634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72" name="Google Shape;72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206068" y="4794418"/>
            <a:ext cx="159898" cy="17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3" name="Google Shape;73;p13"/>
          <p:cNvPicPr preferRelativeResize="0"/>
          <p:nvPr/>
        </p:nvPicPr>
        <p:blipFill>
          <a:blip r:embed="rId13">
            <a:alphaModFix/>
          </a:blip>
          <a:stretch>
            <a:fillRect/>
          </a:stretch>
        </p:blipFill>
        <p:spPr>
          <a:xfrm>
            <a:off x="167975" y="7438149"/>
            <a:ext cx="206372" cy="181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Google Shape;74;p13"/>
          <p:cNvPicPr preferRelativeResize="0"/>
          <p:nvPr/>
        </p:nvPicPr>
        <p:blipFill>
          <a:blip r:embed="rId14">
            <a:alphaModFix/>
          </a:blip>
          <a:stretch>
            <a:fillRect/>
          </a:stretch>
        </p:blipFill>
        <p:spPr>
          <a:xfrm>
            <a:off x="2982625" y="10174196"/>
            <a:ext cx="165575" cy="181098"/>
          </a:xfrm>
          <a:prstGeom prst="rect">
            <a:avLst/>
          </a:prstGeom>
          <a:noFill/>
          <a:ln>
            <a:noFill/>
          </a:ln>
        </p:spPr>
      </p:pic>
      <p:pic>
        <p:nvPicPr>
          <p:cNvPr id="75" name="Google Shape;75;p13"/>
          <p:cNvPicPr preferRelativeResize="0"/>
          <p:nvPr/>
        </p:nvPicPr>
        <p:blipFill>
          <a:blip r:embed="rId15">
            <a:alphaModFix/>
          </a:blip>
          <a:stretch>
            <a:fillRect/>
          </a:stretch>
        </p:blipFill>
        <p:spPr>
          <a:xfrm>
            <a:off x="4063718" y="8646546"/>
            <a:ext cx="304800" cy="296672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3"/>
          <p:cNvPicPr preferRelativeResize="0"/>
          <p:nvPr/>
        </p:nvPicPr>
        <p:blipFill>
          <a:blip r:embed="rId16">
            <a:alphaModFix/>
          </a:blip>
          <a:stretch>
            <a:fillRect/>
          </a:stretch>
        </p:blipFill>
        <p:spPr>
          <a:xfrm>
            <a:off x="5821075" y="8795144"/>
            <a:ext cx="771000" cy="38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3"/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4849525" y="10203750"/>
            <a:ext cx="1161271" cy="2966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3"/>
          <p:cNvPicPr preferRelativeResize="0"/>
          <p:nvPr/>
        </p:nvPicPr>
        <p:blipFill>
          <a:blip r:embed="rId18">
            <a:alphaModFix/>
          </a:blip>
          <a:stretch>
            <a:fillRect/>
          </a:stretch>
        </p:blipFill>
        <p:spPr>
          <a:xfrm>
            <a:off x="7263446" y="8300830"/>
            <a:ext cx="165575" cy="170916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3"/>
          <p:cNvPicPr preferRelativeResize="0"/>
          <p:nvPr/>
        </p:nvPicPr>
        <p:blipFill>
          <a:blip r:embed="rId19">
            <a:alphaModFix/>
          </a:blip>
          <a:stretch>
            <a:fillRect/>
          </a:stretch>
        </p:blipFill>
        <p:spPr>
          <a:xfrm>
            <a:off x="7030750" y="5357043"/>
            <a:ext cx="376518" cy="33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3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3700043" y="7443231"/>
            <a:ext cx="159898" cy="1709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3"/>
          <p:cNvPicPr preferRelativeResize="0"/>
          <p:nvPr/>
        </p:nvPicPr>
        <p:blipFill>
          <a:blip r:embed="rId20">
            <a:alphaModFix/>
          </a:blip>
          <a:stretch>
            <a:fillRect/>
          </a:stretch>
        </p:blipFill>
        <p:spPr>
          <a:xfrm>
            <a:off x="481018" y="923775"/>
            <a:ext cx="675363" cy="8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13"/>
          <p:cNvSpPr txBox="1"/>
          <p:nvPr/>
        </p:nvSpPr>
        <p:spPr>
          <a:xfrm>
            <a:off x="466725" y="1876425"/>
            <a:ext cx="1086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rgbClr val="3B3031"/>
                </a:solidFill>
                <a:latin typeface="Kalam"/>
                <a:ea typeface="Kalam"/>
                <a:cs typeface="Kalam"/>
                <a:sym typeface="Kalam"/>
              </a:rPr>
              <a:t>Name:</a:t>
            </a:r>
            <a:endParaRPr sz="2600">
              <a:solidFill>
                <a:srgbClr val="3B3031"/>
              </a:solidFill>
              <a:latin typeface="Kalam"/>
              <a:ea typeface="Kalam"/>
              <a:cs typeface="Kalam"/>
              <a:sym typeface="Kalam"/>
            </a:endParaRPr>
          </a:p>
        </p:txBody>
      </p:sp>
      <p:pic>
        <p:nvPicPr>
          <p:cNvPr id="83" name="Google Shape;83;p13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4667250" y="2155500"/>
            <a:ext cx="2475775" cy="2975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13"/>
          <p:cNvSpPr txBox="1"/>
          <p:nvPr/>
        </p:nvSpPr>
        <p:spPr>
          <a:xfrm>
            <a:off x="3909700" y="1876425"/>
            <a:ext cx="10860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2600">
                <a:solidFill>
                  <a:srgbClr val="3B3031"/>
                </a:solidFill>
                <a:latin typeface="Kalam"/>
                <a:ea typeface="Kalam"/>
                <a:cs typeface="Kalam"/>
                <a:sym typeface="Kalam"/>
              </a:rPr>
              <a:t>Year:</a:t>
            </a:r>
            <a:endParaRPr sz="2600">
              <a:solidFill>
                <a:srgbClr val="3B3031"/>
              </a:solidFill>
              <a:latin typeface="Kalam"/>
              <a:ea typeface="Kalam"/>
              <a:cs typeface="Kalam"/>
              <a:sym typeface="Kalam"/>
            </a:endParaRPr>
          </a:p>
        </p:txBody>
      </p:sp>
      <p:grpSp>
        <p:nvGrpSpPr>
          <p:cNvPr id="85" name="Google Shape;85;p13"/>
          <p:cNvGrpSpPr/>
          <p:nvPr/>
        </p:nvGrpSpPr>
        <p:grpSpPr>
          <a:xfrm>
            <a:off x="525175" y="5067762"/>
            <a:ext cx="3161000" cy="2315300"/>
            <a:chOff x="525175" y="2441900"/>
            <a:chExt cx="3161000" cy="2315300"/>
          </a:xfrm>
        </p:grpSpPr>
        <p:pic>
          <p:nvPicPr>
            <p:cNvPr id="86" name="Google Shape;86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00750" y="2651950"/>
              <a:ext cx="2609850" cy="4762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7" name="Google Shape;87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25175" y="2441900"/>
              <a:ext cx="3161000" cy="2315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8" name="Google Shape;88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4400" y="2651950"/>
              <a:ext cx="2609850" cy="4762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89" name="Google Shape;89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800750" y="3340925"/>
              <a:ext cx="206375" cy="2063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0" name="Google Shape;90;p13"/>
            <p:cNvCxnSpPr/>
            <p:nvPr/>
          </p:nvCxnSpPr>
          <p:spPr>
            <a:xfrm>
              <a:off x="1185875" y="3543300"/>
              <a:ext cx="22290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91" name="Google Shape;91;p13"/>
            <p:cNvCxnSpPr/>
            <p:nvPr/>
          </p:nvCxnSpPr>
          <p:spPr>
            <a:xfrm>
              <a:off x="1185875" y="3795725"/>
              <a:ext cx="22290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92" name="Google Shape;92;p13"/>
            <p:cNvSpPr txBox="1"/>
            <p:nvPr/>
          </p:nvSpPr>
          <p:spPr>
            <a:xfrm>
              <a:off x="781050" y="4033825"/>
              <a:ext cx="8763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3B3031"/>
                  </a:solidFill>
                  <a:latin typeface="Kalam"/>
                  <a:ea typeface="Kalam"/>
                  <a:cs typeface="Kalam"/>
                  <a:sym typeface="Kalam"/>
                </a:rPr>
                <a:t>Notes:</a:t>
              </a:r>
              <a:endParaRPr sz="2300">
                <a:solidFill>
                  <a:srgbClr val="3B3031"/>
                </a:solidFill>
                <a:latin typeface="Kalam"/>
                <a:ea typeface="Kalam"/>
                <a:cs typeface="Kalam"/>
                <a:sym typeface="Kalam"/>
              </a:endParaRPr>
            </a:p>
          </p:txBody>
        </p:sp>
        <p:cxnSp>
          <p:nvCxnSpPr>
            <p:cNvPr id="93" name="Google Shape;93;p13"/>
            <p:cNvCxnSpPr/>
            <p:nvPr/>
          </p:nvCxnSpPr>
          <p:spPr>
            <a:xfrm>
              <a:off x="814400" y="4524400"/>
              <a:ext cx="2591100" cy="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94" name="Google Shape;94;p13"/>
          <p:cNvGrpSpPr/>
          <p:nvPr/>
        </p:nvGrpSpPr>
        <p:grpSpPr>
          <a:xfrm>
            <a:off x="525175" y="7693637"/>
            <a:ext cx="3161000" cy="2315300"/>
            <a:chOff x="525175" y="2441900"/>
            <a:chExt cx="3161000" cy="2315300"/>
          </a:xfrm>
        </p:grpSpPr>
        <p:pic>
          <p:nvPicPr>
            <p:cNvPr id="95" name="Google Shape;95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00750" y="2651950"/>
              <a:ext cx="2609850" cy="4762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6" name="Google Shape;96;p13"/>
            <p:cNvPicPr preferRelativeResize="0"/>
            <p:nvPr/>
          </p:nvPicPr>
          <p:blipFill>
            <a:blip r:embed="rId4">
              <a:alphaModFix/>
            </a:blip>
            <a:stretch>
              <a:fillRect/>
            </a:stretch>
          </p:blipFill>
          <p:spPr>
            <a:xfrm>
              <a:off x="525175" y="2441900"/>
              <a:ext cx="3161000" cy="231530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7" name="Google Shape;97;p13"/>
            <p:cNvPicPr preferRelativeResize="0"/>
            <p:nvPr/>
          </p:nvPicPr>
          <p:blipFill>
            <a:blip r:embed="rId3">
              <a:alphaModFix/>
            </a:blip>
            <a:stretch>
              <a:fillRect/>
            </a:stretch>
          </p:blipFill>
          <p:spPr>
            <a:xfrm>
              <a:off x="814400" y="2651950"/>
              <a:ext cx="2609850" cy="4762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98" name="Google Shape;9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800750" y="3340925"/>
              <a:ext cx="206375" cy="2063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99" name="Google Shape;99;p13"/>
            <p:cNvCxnSpPr/>
            <p:nvPr/>
          </p:nvCxnSpPr>
          <p:spPr>
            <a:xfrm>
              <a:off x="1185875" y="3543300"/>
              <a:ext cx="22290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0" name="Google Shape;100;p13"/>
            <p:cNvCxnSpPr/>
            <p:nvPr/>
          </p:nvCxnSpPr>
          <p:spPr>
            <a:xfrm>
              <a:off x="1185875" y="3795725"/>
              <a:ext cx="22290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01" name="Google Shape;101;p13"/>
            <p:cNvSpPr txBox="1"/>
            <p:nvPr/>
          </p:nvSpPr>
          <p:spPr>
            <a:xfrm>
              <a:off x="781050" y="4033825"/>
              <a:ext cx="8763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3B3031"/>
                  </a:solidFill>
                  <a:latin typeface="Kalam"/>
                  <a:ea typeface="Kalam"/>
                  <a:cs typeface="Kalam"/>
                  <a:sym typeface="Kalam"/>
                </a:rPr>
                <a:t>Notes:</a:t>
              </a:r>
              <a:endParaRPr sz="2300">
                <a:solidFill>
                  <a:srgbClr val="3B3031"/>
                </a:solidFill>
                <a:latin typeface="Kalam"/>
                <a:ea typeface="Kalam"/>
                <a:cs typeface="Kalam"/>
                <a:sym typeface="Kalam"/>
              </a:endParaRPr>
            </a:p>
          </p:txBody>
        </p:sp>
        <p:cxnSp>
          <p:nvCxnSpPr>
            <p:cNvPr id="102" name="Google Shape;102;p13"/>
            <p:cNvCxnSpPr/>
            <p:nvPr/>
          </p:nvCxnSpPr>
          <p:spPr>
            <a:xfrm>
              <a:off x="814400" y="4524400"/>
              <a:ext cx="2591100" cy="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pic>
        <p:nvPicPr>
          <p:cNvPr id="103" name="Google Shape;103;p1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3938275" y="2441900"/>
            <a:ext cx="3204750" cy="2882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9925" y="2651950"/>
            <a:ext cx="260985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3"/>
          <p:cNvSpPr txBox="1"/>
          <p:nvPr/>
        </p:nvSpPr>
        <p:spPr>
          <a:xfrm>
            <a:off x="4887850" y="2682513"/>
            <a:ext cx="1314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Kalam"/>
                <a:ea typeface="Kalam"/>
                <a:cs typeface="Kalam"/>
                <a:sym typeface="Kalam"/>
              </a:rPr>
              <a:t>Thursday</a:t>
            </a:r>
            <a:endParaRPr sz="2300">
              <a:solidFill>
                <a:schemeClr val="lt1"/>
              </a:solidFill>
              <a:latin typeface="Kalam"/>
              <a:ea typeface="Kalam"/>
              <a:cs typeface="Kalam"/>
              <a:sym typeface="Kalam"/>
            </a:endParaRPr>
          </a:p>
        </p:txBody>
      </p:sp>
      <p:grpSp>
        <p:nvGrpSpPr>
          <p:cNvPr id="106" name="Google Shape;106;p13"/>
          <p:cNvGrpSpPr/>
          <p:nvPr/>
        </p:nvGrpSpPr>
        <p:grpSpPr>
          <a:xfrm>
            <a:off x="4227938" y="3340925"/>
            <a:ext cx="2633825" cy="1716875"/>
            <a:chOff x="781050" y="3340925"/>
            <a:chExt cx="2633825" cy="1716875"/>
          </a:xfrm>
        </p:grpSpPr>
        <p:pic>
          <p:nvPicPr>
            <p:cNvPr id="107" name="Google Shape;107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800750" y="3340925"/>
              <a:ext cx="206375" cy="2063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08" name="Google Shape;108;p13"/>
            <p:cNvCxnSpPr/>
            <p:nvPr/>
          </p:nvCxnSpPr>
          <p:spPr>
            <a:xfrm>
              <a:off x="1185875" y="3543300"/>
              <a:ext cx="22290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09" name="Google Shape;109;p13"/>
            <p:cNvCxnSpPr/>
            <p:nvPr/>
          </p:nvCxnSpPr>
          <p:spPr>
            <a:xfrm>
              <a:off x="1185875" y="3795725"/>
              <a:ext cx="22290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10" name="Google Shape;110;p13"/>
            <p:cNvSpPr txBox="1"/>
            <p:nvPr/>
          </p:nvSpPr>
          <p:spPr>
            <a:xfrm>
              <a:off x="781050" y="4567225"/>
              <a:ext cx="8763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3B3031"/>
                  </a:solidFill>
                  <a:latin typeface="Kalam"/>
                  <a:ea typeface="Kalam"/>
                  <a:cs typeface="Kalam"/>
                  <a:sym typeface="Kalam"/>
                </a:rPr>
                <a:t>Notes:</a:t>
              </a:r>
              <a:endParaRPr sz="2300">
                <a:solidFill>
                  <a:srgbClr val="3B3031"/>
                </a:solidFill>
                <a:latin typeface="Kalam"/>
                <a:ea typeface="Kalam"/>
                <a:cs typeface="Kalam"/>
                <a:sym typeface="Kalam"/>
              </a:endParaRPr>
            </a:p>
          </p:txBody>
        </p:sp>
        <p:cxnSp>
          <p:nvCxnSpPr>
            <p:cNvPr id="111" name="Google Shape;111;p13"/>
            <p:cNvCxnSpPr/>
            <p:nvPr/>
          </p:nvCxnSpPr>
          <p:spPr>
            <a:xfrm>
              <a:off x="814400" y="5057800"/>
              <a:ext cx="2591100" cy="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112" name="Google Shape;112;p13"/>
          <p:cNvCxnSpPr/>
          <p:nvPr/>
        </p:nvCxnSpPr>
        <p:spPr>
          <a:xfrm>
            <a:off x="5110175" y="4853025"/>
            <a:ext cx="17421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grpSp>
        <p:nvGrpSpPr>
          <p:cNvPr id="113" name="Google Shape;113;p13"/>
          <p:cNvGrpSpPr/>
          <p:nvPr/>
        </p:nvGrpSpPr>
        <p:grpSpPr>
          <a:xfrm>
            <a:off x="4632763" y="4073150"/>
            <a:ext cx="2229000" cy="252425"/>
            <a:chOff x="1185875" y="3543300"/>
            <a:chExt cx="2229000" cy="252425"/>
          </a:xfrm>
        </p:grpSpPr>
        <p:cxnSp>
          <p:nvCxnSpPr>
            <p:cNvPr id="114" name="Google Shape;114;p13"/>
            <p:cNvCxnSpPr/>
            <p:nvPr/>
          </p:nvCxnSpPr>
          <p:spPr>
            <a:xfrm>
              <a:off x="1185875" y="3543300"/>
              <a:ext cx="22290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15" name="Google Shape;115;p13"/>
            <p:cNvCxnSpPr/>
            <p:nvPr/>
          </p:nvCxnSpPr>
          <p:spPr>
            <a:xfrm>
              <a:off x="1185875" y="3795725"/>
              <a:ext cx="22290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pic>
        <p:nvPicPr>
          <p:cNvPr id="116" name="Google Shape;116;p13"/>
          <p:cNvPicPr preferRelativeResize="0"/>
          <p:nvPr/>
        </p:nvPicPr>
        <p:blipFill>
          <a:blip r:embed="rId21">
            <a:alphaModFix/>
          </a:blip>
          <a:stretch>
            <a:fillRect/>
          </a:stretch>
        </p:blipFill>
        <p:spPr>
          <a:xfrm>
            <a:off x="3938275" y="5651825"/>
            <a:ext cx="3204750" cy="28825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17" name="Google Shape;11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39925" y="5861875"/>
            <a:ext cx="2609850" cy="47625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3"/>
          <p:cNvSpPr txBox="1"/>
          <p:nvPr/>
        </p:nvSpPr>
        <p:spPr>
          <a:xfrm>
            <a:off x="4887850" y="5892438"/>
            <a:ext cx="1314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Kalam"/>
                <a:ea typeface="Kalam"/>
                <a:cs typeface="Kalam"/>
                <a:sym typeface="Kalam"/>
              </a:rPr>
              <a:t>Friday</a:t>
            </a:r>
            <a:endParaRPr sz="2300">
              <a:solidFill>
                <a:schemeClr val="lt1"/>
              </a:solidFill>
              <a:latin typeface="Kalam"/>
              <a:ea typeface="Kalam"/>
              <a:cs typeface="Kalam"/>
              <a:sym typeface="Kalam"/>
            </a:endParaRPr>
          </a:p>
        </p:txBody>
      </p:sp>
      <p:grpSp>
        <p:nvGrpSpPr>
          <p:cNvPr id="119" name="Google Shape;119;p13"/>
          <p:cNvGrpSpPr/>
          <p:nvPr/>
        </p:nvGrpSpPr>
        <p:grpSpPr>
          <a:xfrm>
            <a:off x="4227938" y="6550850"/>
            <a:ext cx="2633825" cy="1716875"/>
            <a:chOff x="781050" y="3340925"/>
            <a:chExt cx="2633825" cy="1716875"/>
          </a:xfrm>
        </p:grpSpPr>
        <p:pic>
          <p:nvPicPr>
            <p:cNvPr id="120" name="Google Shape;120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800750" y="3340925"/>
              <a:ext cx="206375" cy="206375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121" name="Google Shape;121;p13"/>
            <p:cNvCxnSpPr/>
            <p:nvPr/>
          </p:nvCxnSpPr>
          <p:spPr>
            <a:xfrm>
              <a:off x="1185875" y="3543300"/>
              <a:ext cx="22290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2" name="Google Shape;122;p13"/>
            <p:cNvCxnSpPr/>
            <p:nvPr/>
          </p:nvCxnSpPr>
          <p:spPr>
            <a:xfrm>
              <a:off x="1185875" y="3795725"/>
              <a:ext cx="22290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3" name="Google Shape;123;p13"/>
            <p:cNvSpPr txBox="1"/>
            <p:nvPr/>
          </p:nvSpPr>
          <p:spPr>
            <a:xfrm>
              <a:off x="781050" y="4567225"/>
              <a:ext cx="876300" cy="354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300">
                  <a:solidFill>
                    <a:srgbClr val="3B3031"/>
                  </a:solidFill>
                  <a:latin typeface="Kalam"/>
                  <a:ea typeface="Kalam"/>
                  <a:cs typeface="Kalam"/>
                  <a:sym typeface="Kalam"/>
                </a:rPr>
                <a:t>Notes:</a:t>
              </a:r>
              <a:endParaRPr sz="2300">
                <a:solidFill>
                  <a:srgbClr val="3B3031"/>
                </a:solidFill>
                <a:latin typeface="Kalam"/>
                <a:ea typeface="Kalam"/>
                <a:cs typeface="Kalam"/>
                <a:sym typeface="Kalam"/>
              </a:endParaRPr>
            </a:p>
          </p:txBody>
        </p:sp>
        <p:cxnSp>
          <p:nvCxnSpPr>
            <p:cNvPr id="124" name="Google Shape;124;p13"/>
            <p:cNvCxnSpPr/>
            <p:nvPr/>
          </p:nvCxnSpPr>
          <p:spPr>
            <a:xfrm>
              <a:off x="814400" y="5057800"/>
              <a:ext cx="2591100" cy="0"/>
            </a:xfrm>
            <a:prstGeom prst="straightConnector1">
              <a:avLst/>
            </a:prstGeom>
            <a:noFill/>
            <a:ln cap="flat" cmpd="sng" w="28575">
              <a:solidFill>
                <a:schemeClr val="dk2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  <p:cxnSp>
        <p:nvCxnSpPr>
          <p:cNvPr id="125" name="Google Shape;125;p13"/>
          <p:cNvCxnSpPr/>
          <p:nvPr/>
        </p:nvCxnSpPr>
        <p:spPr>
          <a:xfrm>
            <a:off x="5110175" y="8062950"/>
            <a:ext cx="1742100" cy="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grpSp>
        <p:nvGrpSpPr>
          <p:cNvPr id="126" name="Google Shape;126;p13"/>
          <p:cNvGrpSpPr/>
          <p:nvPr/>
        </p:nvGrpSpPr>
        <p:grpSpPr>
          <a:xfrm>
            <a:off x="4632763" y="7283075"/>
            <a:ext cx="2229000" cy="252425"/>
            <a:chOff x="1185875" y="3543300"/>
            <a:chExt cx="2229000" cy="252425"/>
          </a:xfrm>
        </p:grpSpPr>
        <p:cxnSp>
          <p:nvCxnSpPr>
            <p:cNvPr id="127" name="Google Shape;127;p13"/>
            <p:cNvCxnSpPr/>
            <p:nvPr/>
          </p:nvCxnSpPr>
          <p:spPr>
            <a:xfrm>
              <a:off x="1185875" y="3543300"/>
              <a:ext cx="22290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28" name="Google Shape;128;p13"/>
            <p:cNvCxnSpPr/>
            <p:nvPr/>
          </p:nvCxnSpPr>
          <p:spPr>
            <a:xfrm>
              <a:off x="1185875" y="3795725"/>
              <a:ext cx="2229000" cy="0"/>
            </a:xfrm>
            <a:prstGeom prst="straightConnector1">
              <a:avLst/>
            </a:prstGeom>
            <a:noFill/>
            <a:ln cap="flat" cmpd="sng" w="19050">
              <a:solidFill>
                <a:schemeClr val="dk2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29" name="Google Shape;129;p13"/>
          <p:cNvSpPr txBox="1"/>
          <p:nvPr/>
        </p:nvSpPr>
        <p:spPr>
          <a:xfrm>
            <a:off x="1452875" y="5314675"/>
            <a:ext cx="13140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Kalam"/>
                <a:ea typeface="Kalam"/>
                <a:cs typeface="Kalam"/>
                <a:sym typeface="Kalam"/>
              </a:rPr>
              <a:t>Tuesday</a:t>
            </a:r>
            <a:endParaRPr sz="2300">
              <a:solidFill>
                <a:schemeClr val="lt1"/>
              </a:solidFill>
              <a:latin typeface="Kalam"/>
              <a:ea typeface="Kalam"/>
              <a:cs typeface="Kalam"/>
              <a:sym typeface="Kalam"/>
            </a:endParaRPr>
          </a:p>
        </p:txBody>
      </p:sp>
      <p:sp>
        <p:nvSpPr>
          <p:cNvPr id="130" name="Google Shape;130;p13"/>
          <p:cNvSpPr txBox="1"/>
          <p:nvPr/>
        </p:nvSpPr>
        <p:spPr>
          <a:xfrm>
            <a:off x="1276525" y="7946825"/>
            <a:ext cx="1666800" cy="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2300">
                <a:solidFill>
                  <a:schemeClr val="lt1"/>
                </a:solidFill>
                <a:latin typeface="Kalam"/>
                <a:ea typeface="Kalam"/>
                <a:cs typeface="Kalam"/>
                <a:sym typeface="Kalam"/>
              </a:rPr>
              <a:t>Wednesday</a:t>
            </a:r>
            <a:endParaRPr sz="2300">
              <a:solidFill>
                <a:schemeClr val="lt1"/>
              </a:solidFill>
              <a:latin typeface="Kalam"/>
              <a:ea typeface="Kalam"/>
              <a:cs typeface="Kalam"/>
              <a:sym typeface="Kalam"/>
            </a:endParaRPr>
          </a:p>
        </p:txBody>
      </p:sp>
      <p:pic>
        <p:nvPicPr>
          <p:cNvPr id="131" name="Google Shape;131;p13"/>
          <p:cNvPicPr preferRelativeResize="0"/>
          <p:nvPr/>
        </p:nvPicPr>
        <p:blipFill>
          <a:blip r:embed="rId22">
            <a:alphaModFix/>
          </a:blip>
          <a:stretch>
            <a:fillRect/>
          </a:stretch>
        </p:blipFill>
        <p:spPr>
          <a:xfrm>
            <a:off x="187025" y="9757468"/>
            <a:ext cx="751938" cy="81915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32" name="Google Shape;132;p13"/>
          <p:cNvGrpSpPr/>
          <p:nvPr/>
        </p:nvGrpSpPr>
        <p:grpSpPr>
          <a:xfrm>
            <a:off x="3919225" y="9135650"/>
            <a:ext cx="3181350" cy="400200"/>
            <a:chOff x="3919225" y="9135650"/>
            <a:chExt cx="3181350" cy="400200"/>
          </a:xfrm>
        </p:grpSpPr>
        <p:pic>
          <p:nvPicPr>
            <p:cNvPr id="133" name="Google Shape;133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5115025" y="9433750"/>
              <a:ext cx="1985550" cy="29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4" name="Google Shape;134;p13"/>
            <p:cNvSpPr txBox="1"/>
            <p:nvPr/>
          </p:nvSpPr>
          <p:spPr>
            <a:xfrm>
              <a:off x="3919225" y="9135650"/>
              <a:ext cx="1195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rgbClr val="3B3031"/>
                  </a:solidFill>
                  <a:latin typeface="Kalam"/>
                  <a:ea typeface="Kalam"/>
                  <a:cs typeface="Kalam"/>
                  <a:sym typeface="Kalam"/>
                </a:rPr>
                <a:t>Teacher:</a:t>
              </a:r>
              <a:endParaRPr sz="2600">
                <a:solidFill>
                  <a:srgbClr val="3B3031"/>
                </a:solidFill>
                <a:latin typeface="Kalam"/>
                <a:ea typeface="Kalam"/>
                <a:cs typeface="Kalam"/>
                <a:sym typeface="Kalam"/>
              </a:endParaRPr>
            </a:p>
          </p:txBody>
        </p:sp>
      </p:grpSp>
      <p:grpSp>
        <p:nvGrpSpPr>
          <p:cNvPr id="135" name="Google Shape;135;p13"/>
          <p:cNvGrpSpPr/>
          <p:nvPr/>
        </p:nvGrpSpPr>
        <p:grpSpPr>
          <a:xfrm>
            <a:off x="3919225" y="9665900"/>
            <a:ext cx="3181350" cy="400200"/>
            <a:chOff x="3919225" y="9135650"/>
            <a:chExt cx="3181350" cy="400200"/>
          </a:xfrm>
        </p:grpSpPr>
        <p:pic>
          <p:nvPicPr>
            <p:cNvPr id="136" name="Google Shape;136;p13"/>
            <p:cNvPicPr preferRelativeResize="0"/>
            <p:nvPr/>
          </p:nvPicPr>
          <p:blipFill>
            <a:blip r:embed="rId9">
              <a:alphaModFix/>
            </a:blip>
            <a:stretch>
              <a:fillRect/>
            </a:stretch>
          </p:blipFill>
          <p:spPr>
            <a:xfrm>
              <a:off x="4865075" y="9433750"/>
              <a:ext cx="2235500" cy="2975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37" name="Google Shape;137;p13"/>
            <p:cNvSpPr txBox="1"/>
            <p:nvPr/>
          </p:nvSpPr>
          <p:spPr>
            <a:xfrm>
              <a:off x="3919225" y="9135650"/>
              <a:ext cx="1195800" cy="400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2600">
                  <a:solidFill>
                    <a:srgbClr val="3B3031"/>
                  </a:solidFill>
                  <a:latin typeface="Kalam"/>
                  <a:ea typeface="Kalam"/>
                  <a:cs typeface="Kalam"/>
                  <a:sym typeface="Kalam"/>
                </a:rPr>
                <a:t>Room:</a:t>
              </a:r>
              <a:endParaRPr sz="2600">
                <a:solidFill>
                  <a:srgbClr val="3B3031"/>
                </a:solidFill>
                <a:latin typeface="Kalam"/>
                <a:ea typeface="Kalam"/>
                <a:cs typeface="Kalam"/>
                <a:sym typeface="Kalam"/>
              </a:endParaRPr>
            </a:p>
          </p:txBody>
        </p:sp>
      </p:grpSp>
      <p:pic>
        <p:nvPicPr>
          <p:cNvPr id="138" name="Google Shape;138;p13"/>
          <p:cNvPicPr preferRelativeResize="0"/>
          <p:nvPr/>
        </p:nvPicPr>
        <p:blipFill>
          <a:blip r:embed="rId23">
            <a:alphaModFix/>
          </a:blip>
          <a:stretch>
            <a:fillRect/>
          </a:stretch>
        </p:blipFill>
        <p:spPr>
          <a:xfrm>
            <a:off x="7312009" y="2271706"/>
            <a:ext cx="127034" cy="8191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9" name="Google Shape;139;p13"/>
          <p:cNvCxnSpPr/>
          <p:nvPr/>
        </p:nvCxnSpPr>
        <p:spPr>
          <a:xfrm>
            <a:off x="1652600" y="4314825"/>
            <a:ext cx="1805100" cy="4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40" name="Google Shape;140;p13"/>
          <p:cNvCxnSpPr/>
          <p:nvPr/>
        </p:nvCxnSpPr>
        <p:spPr>
          <a:xfrm>
            <a:off x="1652600" y="6929450"/>
            <a:ext cx="1752900" cy="4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cxnSp>
        <p:nvCxnSpPr>
          <p:cNvPr id="141" name="Google Shape;141;p13"/>
          <p:cNvCxnSpPr/>
          <p:nvPr/>
        </p:nvCxnSpPr>
        <p:spPr>
          <a:xfrm>
            <a:off x="1652600" y="9553600"/>
            <a:ext cx="1752900" cy="4800"/>
          </a:xfrm>
          <a:prstGeom prst="straightConnector1">
            <a:avLst/>
          </a:prstGeom>
          <a:noFill/>
          <a:ln cap="flat" cmpd="sng" w="28575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