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rs Saint Delafield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397">
          <p15:clr>
            <a:srgbClr val="A4A3A4"/>
          </p15:clr>
        </p15:guide>
        <p15:guide id="3" pos="4345">
          <p15:clr>
            <a:srgbClr val="9AA0A6"/>
          </p15:clr>
        </p15:guide>
        <p15:guide id="4" pos="2460">
          <p15:clr>
            <a:srgbClr val="9AA0A6"/>
          </p15:clr>
        </p15:guide>
        <p15:guide id="5" pos="229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397"/>
        <p:guide pos="4345"/>
        <p:guide pos="2460"/>
        <p:guide pos="229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rsSaintDelafie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6492" r="3829" t="59085"/>
          <a:stretch/>
        </p:blipFill>
        <p:spPr>
          <a:xfrm>
            <a:off x="0" y="0"/>
            <a:ext cx="7560000" cy="19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45361" r="0" t="16317"/>
          <a:stretch/>
        </p:blipFill>
        <p:spPr>
          <a:xfrm>
            <a:off x="-2" y="-1"/>
            <a:ext cx="2583750" cy="207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5361" r="0" t="16317"/>
          <a:stretch/>
        </p:blipFill>
        <p:spPr>
          <a:xfrm flipH="1">
            <a:off x="4976248" y="-1"/>
            <a:ext cx="2583750" cy="2073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331450" y="301486"/>
            <a:ext cx="28971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700">
                <a:solidFill>
                  <a:srgbClr val="BAA388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Notes</a:t>
            </a:r>
            <a:endParaRPr sz="9700">
              <a:solidFill>
                <a:srgbClr val="BAA388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55989" l="7733" r="11117" t="0"/>
          <a:stretch/>
        </p:blipFill>
        <p:spPr>
          <a:xfrm>
            <a:off x="0" y="8588900"/>
            <a:ext cx="7560001" cy="21034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3904725" y="2331075"/>
            <a:ext cx="2992800" cy="7368379"/>
            <a:chOff x="3904725" y="2331075"/>
            <a:chExt cx="2992800" cy="7368379"/>
          </a:xfrm>
        </p:grpSpPr>
        <p:sp>
          <p:nvSpPr>
            <p:cNvPr id="60" name="Google Shape;60;p13"/>
            <p:cNvSpPr/>
            <p:nvPr/>
          </p:nvSpPr>
          <p:spPr>
            <a:xfrm>
              <a:off x="3904725" y="2331075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3904725" y="2971500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904725" y="3611926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904725" y="4252351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904725" y="4892776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904725" y="5533202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904725" y="6173627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04725" y="6814052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04725" y="7454478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04725" y="8094903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04725" y="8735328"/>
              <a:ext cx="2992800" cy="323700"/>
            </a:xfrm>
            <a:prstGeom prst="rect">
              <a:avLst/>
            </a:prstGeom>
            <a:solidFill>
              <a:srgbClr val="F9F1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04725" y="9375754"/>
              <a:ext cx="2992800" cy="323700"/>
            </a:xfrm>
            <a:prstGeom prst="rect">
              <a:avLst/>
            </a:prstGeom>
            <a:solidFill>
              <a:srgbClr val="F0F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632400" y="2334750"/>
            <a:ext cx="2996700" cy="7364688"/>
            <a:chOff x="632400" y="2334750"/>
            <a:chExt cx="2996700" cy="7364688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632400" y="2654954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632400" y="3295361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632400" y="3935769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632400" y="4576177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632400" y="5216584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32400" y="5856992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632400" y="6497399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632400" y="7137807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632400" y="7778215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632400" y="8418622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632400" y="9059030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4" name="Google Shape;84;p13"/>
            <p:cNvGrpSpPr/>
            <p:nvPr/>
          </p:nvGrpSpPr>
          <p:grpSpPr>
            <a:xfrm>
              <a:off x="632400" y="2334750"/>
              <a:ext cx="2996700" cy="7044484"/>
              <a:chOff x="632400" y="2334750"/>
              <a:chExt cx="2996700" cy="7044484"/>
            </a:xfrm>
          </p:grpSpPr>
          <p:cxnSp>
            <p:nvCxnSpPr>
              <p:cNvPr id="85" name="Google Shape;85;p13"/>
              <p:cNvCxnSpPr/>
              <p:nvPr/>
            </p:nvCxnSpPr>
            <p:spPr>
              <a:xfrm>
                <a:off x="632400" y="2334750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632400" y="2975158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632400" y="3615565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632400" y="4255973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632400" y="4896380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632400" y="5536788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632400" y="6177196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632400" y="6817603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632400" y="7458011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632400" y="8098418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632400" y="8738826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632400" y="9379234"/>
                <a:ext cx="2996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9F1E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97" name="Google Shape;97;p13"/>
            <p:cNvCxnSpPr/>
            <p:nvPr/>
          </p:nvCxnSpPr>
          <p:spPr>
            <a:xfrm>
              <a:off x="632400" y="9699438"/>
              <a:ext cx="2996700" cy="0"/>
            </a:xfrm>
            <a:prstGeom prst="straightConnector1">
              <a:avLst/>
            </a:prstGeom>
            <a:noFill/>
            <a:ln cap="flat" cmpd="sng" w="19050">
              <a:solidFill>
                <a:srgbClr val="E6EDD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