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ubblegum Sans"/>
      <p:regular r:id="rId7"/>
    </p:embeddedFont>
    <p:embeddedFont>
      <p:font typeface="Kaushan Script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ubblegumSans-regular.fntdata"/><Relationship Id="rId8" Type="http://schemas.openxmlformats.org/officeDocument/2006/relationships/font" Target="fonts/Kaushan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25565" y="130619"/>
            <a:ext cx="7122900" cy="1662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8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North Dakota</a:t>
            </a:r>
            <a:endParaRPr sz="108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49849" y="1564501"/>
            <a:ext cx="36006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FFCC75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Travel bucket list</a:t>
            </a:r>
            <a:endParaRPr sz="3800">
              <a:solidFill>
                <a:srgbClr val="FFCC75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61975" y="1952625"/>
            <a:ext cx="6634300" cy="0"/>
            <a:chOff x="461975" y="1952625"/>
            <a:chExt cx="6634300" cy="0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461975" y="1952625"/>
              <a:ext cx="13908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5705475" y="1952625"/>
              <a:ext cx="13908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0" name="Google Shape;60;p13"/>
          <p:cNvSpPr txBox="1"/>
          <p:nvPr/>
        </p:nvSpPr>
        <p:spPr>
          <a:xfrm>
            <a:off x="617550" y="2425763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Theodore Roosevelt Park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17550" y="3041311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Fort Mandan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17550" y="3656860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Maah Daah Hey Trail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17550" y="4272409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Heritage Center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17550" y="4887958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National Buffalo Museum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17550" y="5503507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Peace Garden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17550" y="6119056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Fargo Theatre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17550" y="6734605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Dakota Zoo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17550" y="7350154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Fort Abraham Lincoln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17550" y="7965703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Fort Union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17550" y="8581252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Plains Art Museum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7550" y="9196801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Scandinavian Heritage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481025" y="2648063"/>
            <a:ext cx="109500" cy="7496088"/>
            <a:chOff x="481025" y="2648063"/>
            <a:chExt cx="109500" cy="7496088"/>
          </a:xfrm>
        </p:grpSpPr>
        <p:sp>
          <p:nvSpPr>
            <p:cNvPr id="73" name="Google Shape;73;p13"/>
            <p:cNvSpPr/>
            <p:nvPr/>
          </p:nvSpPr>
          <p:spPr>
            <a:xfrm>
              <a:off x="481025" y="2648063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481025" y="3263611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81025" y="3879160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81025" y="4494709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81025" y="5110258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81025" y="5725807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81025" y="6341356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81025" y="695690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81025" y="7572454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81025" y="8188003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81025" y="8803552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481025" y="9419101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81025" y="10034650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13"/>
          <p:cNvSpPr txBox="1"/>
          <p:nvPr/>
        </p:nvSpPr>
        <p:spPr>
          <a:xfrm>
            <a:off x="617550" y="9812350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Lake Sakakawea Park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151325" y="2425763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Cowboy Hall of Fame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151325" y="3041311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Fort Union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151325" y="3656860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Bonanzaville USA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151325" y="4272409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Enchanted Highway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151325" y="4887958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Medora Musical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151325" y="5503507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North Dakota Capitol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151325" y="6119056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Bison Monument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151325" y="6734605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Three Tribes Museum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151325" y="7350154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National Buffalo Museum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151325" y="7965703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Lake Sakakawea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151325" y="8581252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Garrison Dam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151325" y="9196801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Maah Daah Hey Trail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4014800" y="2648063"/>
            <a:ext cx="109500" cy="7496088"/>
            <a:chOff x="481025" y="2648063"/>
            <a:chExt cx="109500" cy="7496088"/>
          </a:xfrm>
        </p:grpSpPr>
        <p:sp>
          <p:nvSpPr>
            <p:cNvPr id="100" name="Google Shape;100;p13"/>
            <p:cNvSpPr/>
            <p:nvPr/>
          </p:nvSpPr>
          <p:spPr>
            <a:xfrm>
              <a:off x="481025" y="2648063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81025" y="3263611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81025" y="3879160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81025" y="4494709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81025" y="5110258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81025" y="5725807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81025" y="6341356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81025" y="6956905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81025" y="7572454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81025" y="8188003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81025" y="8803552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81025" y="9419101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81025" y="10034650"/>
              <a:ext cx="109500" cy="10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3" name="Google Shape;113;p13"/>
          <p:cNvSpPr txBox="1"/>
          <p:nvPr/>
        </p:nvSpPr>
        <p:spPr>
          <a:xfrm>
            <a:off x="4151325" y="9812350"/>
            <a:ext cx="310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Fort Mandan</a:t>
            </a:r>
            <a:endParaRPr sz="2400">
              <a:solidFill>
                <a:schemeClr val="lt1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