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Josefi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JosefinSans-boldItalic.fntdata"/><Relationship Id="rId10" Type="http://schemas.openxmlformats.org/officeDocument/2006/relationships/font" Target="fonts/JosefinSans-italic.fntdata"/><Relationship Id="rId9" Type="http://schemas.openxmlformats.org/officeDocument/2006/relationships/font" Target="fonts/Josefi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Josefi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09000" y="155200"/>
            <a:ext cx="6942000" cy="1754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3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North Carolina</a:t>
            </a:r>
            <a:endParaRPr sz="102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462800" y="1911000"/>
            <a:ext cx="6570775" cy="159575"/>
            <a:chOff x="462800" y="1911000"/>
            <a:chExt cx="6570775" cy="159575"/>
          </a:xfrm>
        </p:grpSpPr>
        <p:sp>
          <p:nvSpPr>
            <p:cNvPr id="57" name="Google Shape;57;p13"/>
            <p:cNvSpPr/>
            <p:nvPr/>
          </p:nvSpPr>
          <p:spPr>
            <a:xfrm>
              <a:off x="462800" y="1911000"/>
              <a:ext cx="1232750" cy="159575"/>
            </a:xfrm>
            <a:custGeom>
              <a:rect b="b" l="l" r="r" t="t"/>
              <a:pathLst>
                <a:path extrusionOk="0" h="6383" w="49310">
                  <a:moveTo>
                    <a:pt x="0" y="159"/>
                  </a:moveTo>
                  <a:lnTo>
                    <a:pt x="6383" y="6064"/>
                  </a:lnTo>
                  <a:lnTo>
                    <a:pt x="12607" y="319"/>
                  </a:lnTo>
                  <a:lnTo>
                    <a:pt x="18830" y="6064"/>
                  </a:lnTo>
                  <a:lnTo>
                    <a:pt x="25054" y="159"/>
                  </a:lnTo>
                  <a:lnTo>
                    <a:pt x="31278" y="6383"/>
                  </a:lnTo>
                  <a:lnTo>
                    <a:pt x="37661" y="0"/>
                  </a:lnTo>
                  <a:lnTo>
                    <a:pt x="43725" y="5745"/>
                  </a:lnTo>
                  <a:lnTo>
                    <a:pt x="49310" y="319"/>
                  </a:lnTo>
                </a:path>
              </a:pathLst>
            </a:cu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58" name="Google Shape;58;p13"/>
            <p:cNvSpPr/>
            <p:nvPr/>
          </p:nvSpPr>
          <p:spPr>
            <a:xfrm>
              <a:off x="5800825" y="1911000"/>
              <a:ext cx="1232750" cy="159575"/>
            </a:xfrm>
            <a:custGeom>
              <a:rect b="b" l="l" r="r" t="t"/>
              <a:pathLst>
                <a:path extrusionOk="0" h="6383" w="49310">
                  <a:moveTo>
                    <a:pt x="0" y="159"/>
                  </a:moveTo>
                  <a:lnTo>
                    <a:pt x="6383" y="6064"/>
                  </a:lnTo>
                  <a:lnTo>
                    <a:pt x="12607" y="319"/>
                  </a:lnTo>
                  <a:lnTo>
                    <a:pt x="18830" y="6064"/>
                  </a:lnTo>
                  <a:lnTo>
                    <a:pt x="25054" y="159"/>
                  </a:lnTo>
                  <a:lnTo>
                    <a:pt x="31278" y="6383"/>
                  </a:lnTo>
                  <a:lnTo>
                    <a:pt x="37661" y="0"/>
                  </a:lnTo>
                  <a:lnTo>
                    <a:pt x="43725" y="5745"/>
                  </a:lnTo>
                  <a:lnTo>
                    <a:pt x="49310" y="319"/>
                  </a:lnTo>
                </a:path>
              </a:pathLst>
            </a:cu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sp>
        <p:nvSpPr>
          <p:cNvPr id="59" name="Google Shape;59;p13"/>
          <p:cNvSpPr txBox="1"/>
          <p:nvPr/>
        </p:nvSpPr>
        <p:spPr>
          <a:xfrm>
            <a:off x="1682850" y="1579850"/>
            <a:ext cx="4141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FFE3B3"/>
                </a:solidFill>
                <a:latin typeface="Josefin Sans"/>
                <a:ea typeface="Josefin Sans"/>
                <a:cs typeface="Josefin Sans"/>
                <a:sym typeface="Josefin Sans"/>
              </a:rPr>
              <a:t>Travel bucket list</a:t>
            </a:r>
            <a:endParaRPr sz="3800">
              <a:solidFill>
                <a:srgbClr val="FFE3B3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38325" y="2407875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Great Smoky Mountains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38325" y="3022929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Biltmore Estate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38325" y="3637982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North Carolina Battleship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38325" y="4253036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Museum of Natural Sciences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38325" y="4868089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North Carolina Zoo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38325" y="5483143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Blue Ridge Parkway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38325" y="6098196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Wright Brothers Memorial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38325" y="6713250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Chimney Rock State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38325" y="7328303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NASCAR Hall of Fame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38325" y="7943357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Discovery Place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38325" y="8558410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Morehead Planetarium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38325" y="9173464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Linville Gorge and Falls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462800" y="2629125"/>
            <a:ext cx="111600" cy="7492242"/>
            <a:chOff x="462800" y="2629125"/>
            <a:chExt cx="111600" cy="7492242"/>
          </a:xfrm>
        </p:grpSpPr>
        <p:sp>
          <p:nvSpPr>
            <p:cNvPr id="73" name="Google Shape;73;p13"/>
            <p:cNvSpPr/>
            <p:nvPr/>
          </p:nvSpPr>
          <p:spPr>
            <a:xfrm>
              <a:off x="462800" y="2629125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462800" y="3244179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462800" y="3859232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62800" y="4474286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62800" y="5089339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462800" y="5704393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62800" y="6319446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62800" y="6934500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462800" y="7549553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62800" y="8164607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62800" y="8779660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462800" y="9394714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462800" y="10009767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Google Shape;86;p13"/>
          <p:cNvSpPr txBox="1"/>
          <p:nvPr/>
        </p:nvSpPr>
        <p:spPr>
          <a:xfrm>
            <a:off x="638325" y="9788517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Carolina Beach State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189021" y="2407875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North Carolina Aquariums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189021" y="3022929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Outer Banks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189021" y="3637982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William B. Umstead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189021" y="4253036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Pullen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189021" y="4868089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Marbles Kids Museum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189021" y="5483143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Dead Broke Farm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189021" y="6098196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Cape Hatteras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189021" y="6713250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Grandfather Mountain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189021" y="7328303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Billy Graham Library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189021" y="7943357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Pisgah National Forest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189021" y="8558410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North Carolina State Capitol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189021" y="9173464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Carowinds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4013496" y="2629125"/>
            <a:ext cx="111600" cy="7492242"/>
            <a:chOff x="462800" y="2629125"/>
            <a:chExt cx="111600" cy="7492242"/>
          </a:xfrm>
        </p:grpSpPr>
        <p:sp>
          <p:nvSpPr>
            <p:cNvPr id="100" name="Google Shape;100;p13"/>
            <p:cNvSpPr/>
            <p:nvPr/>
          </p:nvSpPr>
          <p:spPr>
            <a:xfrm>
              <a:off x="462800" y="2629125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462800" y="3244179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462800" y="3859232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62800" y="4474286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462800" y="5089339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62800" y="5704393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62800" y="6319446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62800" y="6934500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62800" y="7549553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62800" y="8164607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62800" y="8779660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462800" y="9394714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62800" y="10009767"/>
              <a:ext cx="111600" cy="111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3" name="Google Shape;113;p13"/>
          <p:cNvSpPr txBox="1"/>
          <p:nvPr/>
        </p:nvSpPr>
        <p:spPr>
          <a:xfrm>
            <a:off x="4189021" y="9788517"/>
            <a:ext cx="3247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North Carolina Zoo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