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Poppins"/>
      <p:regular r:id="rId7"/>
      <p:bold r:id="rId8"/>
      <p:italic r:id="rId9"/>
      <p:boldItalic r:id="rId10"/>
    </p:embeddedFont>
    <p:embeddedFont>
      <p:font typeface="Poppins Medium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624">
          <p15:clr>
            <a:srgbClr val="747775"/>
          </p15:clr>
        </p15:guide>
        <p15:guide id="2" pos="4309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624"/>
        <p:guide pos="4309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oppinsMedium-regular.fntdata"/><Relationship Id="rId10" Type="http://schemas.openxmlformats.org/officeDocument/2006/relationships/font" Target="fonts/Poppins-boldItalic.fntdata"/><Relationship Id="rId13" Type="http://schemas.openxmlformats.org/officeDocument/2006/relationships/font" Target="fonts/PoppinsMedium-italic.fntdata"/><Relationship Id="rId12" Type="http://schemas.openxmlformats.org/officeDocument/2006/relationships/font" Target="fonts/PoppinsMedium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oppins-italic.fntdata"/><Relationship Id="rId14" Type="http://schemas.openxmlformats.org/officeDocument/2006/relationships/font" Target="fonts/PoppinsMedium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Poppins-regular.fntdata"/><Relationship Id="rId8" Type="http://schemas.openxmlformats.org/officeDocument/2006/relationships/font" Target="fonts/Poppi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360000" cy="10692000"/>
          </a:xfrm>
          <a:prstGeom prst="rect">
            <a:avLst/>
          </a:prstGeom>
          <a:gradFill>
            <a:gsLst>
              <a:gs pos="0">
                <a:srgbClr val="92C56C"/>
              </a:gs>
              <a:gs pos="31000">
                <a:srgbClr val="7BC07E"/>
              </a:gs>
              <a:gs pos="66000">
                <a:srgbClr val="43B3AB"/>
              </a:gs>
              <a:gs pos="100000">
                <a:srgbClr val="1BA9CB"/>
              </a:gs>
            </a:gsLst>
            <a:lin ang="5400012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5" name="Google Shape;55;p13"/>
          <p:cNvCxnSpPr/>
          <p:nvPr/>
        </p:nvCxnSpPr>
        <p:spPr>
          <a:xfrm>
            <a:off x="994225" y="1800725"/>
            <a:ext cx="5854200" cy="0"/>
          </a:xfrm>
          <a:prstGeom prst="straightConnector1">
            <a:avLst/>
          </a:prstGeom>
          <a:noFill/>
          <a:ln cap="flat" cmpd="sng" w="28575">
            <a:solidFill>
              <a:srgbClr val="95C370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56" name="Google Shape;56;p13"/>
          <p:cNvGrpSpPr/>
          <p:nvPr/>
        </p:nvGrpSpPr>
        <p:grpSpPr>
          <a:xfrm>
            <a:off x="994217" y="834313"/>
            <a:ext cx="2509829" cy="692700"/>
            <a:chOff x="994217" y="834313"/>
            <a:chExt cx="2509829" cy="692700"/>
          </a:xfrm>
        </p:grpSpPr>
        <p:sp>
          <p:nvSpPr>
            <p:cNvPr id="57" name="Google Shape;57;p13"/>
            <p:cNvSpPr/>
            <p:nvPr/>
          </p:nvSpPr>
          <p:spPr>
            <a:xfrm>
              <a:off x="1849375" y="876000"/>
              <a:ext cx="34800" cy="612000"/>
            </a:xfrm>
            <a:prstGeom prst="rect">
              <a:avLst/>
            </a:prstGeom>
            <a:gradFill>
              <a:gsLst>
                <a:gs pos="0">
                  <a:srgbClr val="92C56C"/>
                </a:gs>
                <a:gs pos="31000">
                  <a:srgbClr val="7BC07E"/>
                </a:gs>
                <a:gs pos="66000">
                  <a:srgbClr val="43B3AB"/>
                </a:gs>
                <a:gs pos="100000">
                  <a:srgbClr val="1BA9CB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13"/>
            <p:cNvSpPr txBox="1"/>
            <p:nvPr/>
          </p:nvSpPr>
          <p:spPr>
            <a:xfrm>
              <a:off x="2030145" y="834313"/>
              <a:ext cx="1473900" cy="692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1500">
                  <a:solidFill>
                    <a:srgbClr val="95C370"/>
                  </a:solidFill>
                  <a:latin typeface="Poppins"/>
                  <a:ea typeface="Poppins"/>
                  <a:cs typeface="Poppins"/>
                  <a:sym typeface="Poppins"/>
                </a:rPr>
                <a:t>Renewable</a:t>
              </a:r>
              <a:endParaRPr sz="1500">
                <a:solidFill>
                  <a:srgbClr val="95C370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1500">
                  <a:solidFill>
                    <a:srgbClr val="95C370"/>
                  </a:solidFill>
                  <a:latin typeface="Poppins"/>
                  <a:ea typeface="Poppins"/>
                  <a:cs typeface="Poppins"/>
                  <a:sym typeface="Poppins"/>
                </a:rPr>
                <a:t>Dreams</a:t>
              </a:r>
              <a:endParaRPr sz="1500">
                <a:solidFill>
                  <a:srgbClr val="95C370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500">
                  <a:solidFill>
                    <a:srgbClr val="95C370"/>
                  </a:solidFill>
                  <a:latin typeface="Poppins"/>
                  <a:ea typeface="Poppins"/>
                  <a:cs typeface="Poppins"/>
                  <a:sym typeface="Poppins"/>
                </a:rPr>
                <a:t>Foundation</a:t>
              </a:r>
              <a:endParaRPr sz="1500">
                <a:solidFill>
                  <a:srgbClr val="95C37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pic>
          <p:nvPicPr>
            <p:cNvPr id="59" name="Google Shape;59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994217" y="875992"/>
              <a:ext cx="706609" cy="6120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0" name="Google Shape;60;p13"/>
          <p:cNvGrpSpPr/>
          <p:nvPr/>
        </p:nvGrpSpPr>
        <p:grpSpPr>
          <a:xfrm>
            <a:off x="994227" y="2301050"/>
            <a:ext cx="2134500" cy="858230"/>
            <a:chOff x="994227" y="2301050"/>
            <a:chExt cx="2134500" cy="858230"/>
          </a:xfrm>
        </p:grpSpPr>
        <p:sp>
          <p:nvSpPr>
            <p:cNvPr id="61" name="Google Shape;61;p13"/>
            <p:cNvSpPr txBox="1"/>
            <p:nvPr/>
          </p:nvSpPr>
          <p:spPr>
            <a:xfrm>
              <a:off x="994227" y="2301050"/>
              <a:ext cx="21345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300">
                  <a:solidFill>
                    <a:srgbClr val="95C370"/>
                  </a:solidFill>
                  <a:latin typeface="Poppins"/>
                  <a:ea typeface="Poppins"/>
                  <a:cs typeface="Poppins"/>
                  <a:sym typeface="Poppins"/>
                </a:rPr>
                <a:t>To: Michael Johnson</a:t>
              </a:r>
              <a:endParaRPr b="1" sz="1300">
                <a:solidFill>
                  <a:srgbClr val="95C37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2" name="Google Shape;62;p13"/>
            <p:cNvSpPr txBox="1"/>
            <p:nvPr/>
          </p:nvSpPr>
          <p:spPr>
            <a:xfrm>
              <a:off x="994227" y="2551330"/>
              <a:ext cx="21345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3 Street, Suite 4, Linkville</a:t>
              </a:r>
              <a:endParaRPr sz="11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3" name="Google Shape;63;p13"/>
            <p:cNvSpPr txBox="1"/>
            <p:nvPr/>
          </p:nvSpPr>
          <p:spPr>
            <a:xfrm>
              <a:off x="994227" y="2770705"/>
              <a:ext cx="21345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johnson@nexustech.com</a:t>
              </a:r>
              <a:endParaRPr sz="11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4" name="Google Shape;64;p13"/>
            <p:cNvSpPr txBox="1"/>
            <p:nvPr/>
          </p:nvSpPr>
          <p:spPr>
            <a:xfrm>
              <a:off x="994227" y="2990080"/>
              <a:ext cx="21345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+1 (555) 987-6543</a:t>
              </a:r>
              <a:endParaRPr sz="11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65" name="Google Shape;65;p13"/>
          <p:cNvSpPr txBox="1"/>
          <p:nvPr/>
        </p:nvSpPr>
        <p:spPr>
          <a:xfrm>
            <a:off x="4705502" y="2990080"/>
            <a:ext cx="21345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rPr>
              <a:t>24/07/2024</a:t>
            </a:r>
            <a:endParaRPr sz="11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994227" y="3909880"/>
            <a:ext cx="21345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solidFill>
                  <a:srgbClr val="3E3E3E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Dear Michael Johnson,</a:t>
            </a:r>
            <a:endParaRPr sz="1100">
              <a:solidFill>
                <a:srgbClr val="3E3E3E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994223" y="4327025"/>
            <a:ext cx="39144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solidFill>
                  <a:srgbClr val="3E3E3E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Subject: [Brief Description or Purpose of the Letter]</a:t>
            </a:r>
            <a:endParaRPr sz="1100">
              <a:solidFill>
                <a:srgbClr val="3E3E3E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994226" y="4744175"/>
            <a:ext cx="5845800" cy="2370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solidFill>
                  <a:srgbClr val="3E3E3E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I hope this letter finds you well. On behalf of [Nonprofit Organization Name], we are reaching out to express our heartfelt appreciation for your ongoing support and partnership in our mission. At [Nonprofit Organization Name], our commitment is to [briefly describe the mission or purpose of the nonprofit organization]. We believe in the power of [mention the organization's core values or guiding principles] and strive to make a positive impact on our community and beyond.</a:t>
            </a:r>
            <a:endParaRPr sz="1100">
              <a:solidFill>
                <a:srgbClr val="3E3E3E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3E3E3E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solidFill>
                  <a:srgbClr val="3E3E3E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Should you have any questions, suggestions, or would like to discuss our upcoming projects, please feel free to reach out to us. You can contact us at [Phone Number] or [Email Address]. Once again, thank you for your invaluable support. Together, we are making a difference and building a brighter future for all.</a:t>
            </a:r>
            <a:endParaRPr sz="1100">
              <a:solidFill>
                <a:srgbClr val="3E3E3E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994224" y="7362425"/>
            <a:ext cx="18147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solidFill>
                  <a:srgbClr val="3E3E3E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With gratitude,</a:t>
            </a:r>
            <a:endParaRPr sz="1100">
              <a:solidFill>
                <a:srgbClr val="3E3E3E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994224" y="8182825"/>
            <a:ext cx="18147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1BA9CB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Emily Reynolds</a:t>
            </a:r>
            <a:endParaRPr sz="1200">
              <a:solidFill>
                <a:srgbClr val="1BA9CB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994224" y="8426175"/>
            <a:ext cx="18147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solidFill>
                  <a:srgbClr val="3E3E3E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Chief Executive Officer</a:t>
            </a:r>
            <a:endParaRPr sz="1100">
              <a:solidFill>
                <a:srgbClr val="3E3E3E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pic>
        <p:nvPicPr>
          <p:cNvPr id="72" name="Google Shape;72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864845" y="8113625"/>
            <a:ext cx="961250" cy="5284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3" name="Google Shape;73;p13"/>
          <p:cNvCxnSpPr/>
          <p:nvPr/>
        </p:nvCxnSpPr>
        <p:spPr>
          <a:xfrm>
            <a:off x="994225" y="9296408"/>
            <a:ext cx="5854200" cy="0"/>
          </a:xfrm>
          <a:prstGeom prst="straightConnector1">
            <a:avLst/>
          </a:prstGeom>
          <a:noFill/>
          <a:ln cap="flat" cmpd="sng" w="28575">
            <a:solidFill>
              <a:srgbClr val="1BA9CB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74" name="Google Shape;74;p13"/>
          <p:cNvGrpSpPr/>
          <p:nvPr/>
        </p:nvGrpSpPr>
        <p:grpSpPr>
          <a:xfrm>
            <a:off x="994225" y="9656775"/>
            <a:ext cx="2155683" cy="169200"/>
            <a:chOff x="1008130" y="9656775"/>
            <a:chExt cx="2155683" cy="169200"/>
          </a:xfrm>
        </p:grpSpPr>
        <p:sp>
          <p:nvSpPr>
            <p:cNvPr id="75" name="Google Shape;75;p13"/>
            <p:cNvSpPr txBox="1"/>
            <p:nvPr/>
          </p:nvSpPr>
          <p:spPr>
            <a:xfrm>
              <a:off x="1265713" y="9656775"/>
              <a:ext cx="18981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1BA9CB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reneble@foundation.com</a:t>
              </a:r>
              <a:endParaRPr sz="1100">
                <a:solidFill>
                  <a:srgbClr val="1BA9CB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  <p:pic>
          <p:nvPicPr>
            <p:cNvPr id="76" name="Google Shape;76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1008130" y="9680082"/>
              <a:ext cx="184125" cy="12492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77" name="Google Shape;77;p13"/>
          <p:cNvGrpSpPr/>
          <p:nvPr/>
        </p:nvGrpSpPr>
        <p:grpSpPr>
          <a:xfrm>
            <a:off x="3353273" y="9650145"/>
            <a:ext cx="1640282" cy="184800"/>
            <a:chOff x="3344568" y="9650145"/>
            <a:chExt cx="1640282" cy="184800"/>
          </a:xfrm>
        </p:grpSpPr>
        <p:sp>
          <p:nvSpPr>
            <p:cNvPr id="78" name="Google Shape;78;p13"/>
            <p:cNvSpPr txBox="1"/>
            <p:nvPr/>
          </p:nvSpPr>
          <p:spPr>
            <a:xfrm>
              <a:off x="3504050" y="9656775"/>
              <a:ext cx="14808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1BA9CB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+1 (555) 987-4567</a:t>
              </a:r>
              <a:endParaRPr sz="1100">
                <a:solidFill>
                  <a:srgbClr val="1BA9CB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  <p:pic>
          <p:nvPicPr>
            <p:cNvPr id="79" name="Google Shape;79;p13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3344568" y="9650145"/>
              <a:ext cx="121076" cy="184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80" name="Google Shape;80;p13"/>
          <p:cNvGrpSpPr/>
          <p:nvPr/>
        </p:nvGrpSpPr>
        <p:grpSpPr>
          <a:xfrm>
            <a:off x="5196921" y="9656775"/>
            <a:ext cx="1771195" cy="170370"/>
            <a:chOff x="5082760" y="9656775"/>
            <a:chExt cx="1771195" cy="170370"/>
          </a:xfrm>
        </p:grpSpPr>
        <p:sp>
          <p:nvSpPr>
            <p:cNvPr id="81" name="Google Shape;81;p13"/>
            <p:cNvSpPr txBox="1"/>
            <p:nvPr/>
          </p:nvSpPr>
          <p:spPr>
            <a:xfrm>
              <a:off x="5297555" y="9656775"/>
              <a:ext cx="1556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1BA9CB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renebledreams.com</a:t>
              </a:r>
              <a:endParaRPr sz="1100">
                <a:solidFill>
                  <a:srgbClr val="1BA9CB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  <p:pic>
          <p:nvPicPr>
            <p:cNvPr id="82" name="Google Shape;82;p13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5082760" y="9657945"/>
              <a:ext cx="169200" cy="1692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