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Libre Baskerville"/>
      <p:regular r:id="rId7"/>
      <p:bold r:id="rId8"/>
      <p:italic r:id="rId9"/>
    </p:embeddedFont>
    <p:embeddedFont>
      <p:font typeface="Comfortaa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40">
          <p15:clr>
            <a:srgbClr val="9AA0A6"/>
          </p15:clr>
        </p15:guide>
        <p15:guide id="2" orient="horz" pos="340">
          <p15:clr>
            <a:srgbClr val="9AA0A6"/>
          </p15:clr>
        </p15:guide>
        <p15:guide id="3" pos="4422">
          <p15:clr>
            <a:srgbClr val="9AA0A6"/>
          </p15:clr>
        </p15:guide>
        <p15:guide id="4" orient="horz" pos="6395">
          <p15:clr>
            <a:srgbClr val="9AA0A6"/>
          </p15:clr>
        </p15:guide>
        <p15:guide id="5" pos="258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0"/>
        <p:guide pos="340" orient="horz"/>
        <p:guide pos="4422"/>
        <p:guide pos="6395" orient="horz"/>
        <p:guide pos="258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omfortaa-bold.fntdata"/><Relationship Id="rId10" Type="http://schemas.openxmlformats.org/officeDocument/2006/relationships/font" Target="fonts/Comfortaa-regular.fntdata"/><Relationship Id="rId9" Type="http://schemas.openxmlformats.org/officeDocument/2006/relationships/font" Target="fonts/LibreBaskerville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ibreBaskerville-regular.fntdata"/><Relationship Id="rId8" Type="http://schemas.openxmlformats.org/officeDocument/2006/relationships/font" Target="fonts/LibreBaskerville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848" l="11079" r="0" t="1590"/>
          <a:stretch/>
        </p:blipFill>
        <p:spPr>
          <a:xfrm>
            <a:off x="0" y="0"/>
            <a:ext cx="3439400" cy="10692373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485775" y="444750"/>
            <a:ext cx="3552900" cy="12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4000">
                <a:solidFill>
                  <a:srgbClr val="352235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Non-Fiction</a:t>
            </a:r>
            <a:endParaRPr b="1" sz="4000">
              <a:solidFill>
                <a:srgbClr val="352235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000">
                <a:solidFill>
                  <a:srgbClr val="352235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Book Report</a:t>
            </a:r>
            <a:endParaRPr b="1" sz="4000">
              <a:solidFill>
                <a:srgbClr val="352235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504825" y="1759200"/>
            <a:ext cx="3552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200">
                <a:solidFill>
                  <a:srgbClr val="352235"/>
                </a:solidFill>
                <a:latin typeface="Comfortaa"/>
                <a:ea typeface="Comfortaa"/>
                <a:cs typeface="Comfortaa"/>
                <a:sym typeface="Comfortaa"/>
              </a:rPr>
              <a:t>LITERATURE COURSE</a:t>
            </a:r>
            <a:endParaRPr b="1" sz="2200">
              <a:solidFill>
                <a:srgbClr val="352235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4105275" y="1924050"/>
            <a:ext cx="2914800" cy="119100"/>
          </a:xfrm>
          <a:prstGeom prst="rect">
            <a:avLst/>
          </a:prstGeom>
          <a:solidFill>
            <a:srgbClr val="231F2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8" name="Google Shape;58;p13"/>
          <p:cNvGrpSpPr/>
          <p:nvPr/>
        </p:nvGrpSpPr>
        <p:grpSpPr>
          <a:xfrm>
            <a:off x="4110050" y="542950"/>
            <a:ext cx="2910000" cy="1257300"/>
            <a:chOff x="4110050" y="542950"/>
            <a:chExt cx="2910000" cy="1257300"/>
          </a:xfrm>
        </p:grpSpPr>
        <p:sp>
          <p:nvSpPr>
            <p:cNvPr id="59" name="Google Shape;59;p13"/>
            <p:cNvSpPr/>
            <p:nvPr/>
          </p:nvSpPr>
          <p:spPr>
            <a:xfrm>
              <a:off x="4110050" y="542950"/>
              <a:ext cx="2910000" cy="12573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rgbClr val="231F2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0" name="Google Shape;60;p13"/>
            <p:cNvGrpSpPr/>
            <p:nvPr/>
          </p:nvGrpSpPr>
          <p:grpSpPr>
            <a:xfrm>
              <a:off x="4276800" y="676275"/>
              <a:ext cx="2600250" cy="963494"/>
              <a:chOff x="4276800" y="676275"/>
              <a:chExt cx="2600250" cy="963494"/>
            </a:xfrm>
          </p:grpSpPr>
          <p:grpSp>
            <p:nvGrpSpPr>
              <p:cNvPr id="61" name="Google Shape;61;p13"/>
              <p:cNvGrpSpPr/>
              <p:nvPr/>
            </p:nvGrpSpPr>
            <p:grpSpPr>
              <a:xfrm>
                <a:off x="4276800" y="676275"/>
                <a:ext cx="2600250" cy="184800"/>
                <a:chOff x="4276800" y="676275"/>
                <a:chExt cx="2600250" cy="184800"/>
              </a:xfrm>
            </p:grpSpPr>
            <p:sp>
              <p:nvSpPr>
                <p:cNvPr id="62" name="Google Shape;62;p13"/>
                <p:cNvSpPr txBox="1"/>
                <p:nvPr/>
              </p:nvSpPr>
              <p:spPr>
                <a:xfrm>
                  <a:off x="4276800" y="676275"/>
                  <a:ext cx="13476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latin typeface="Comfortaa"/>
                      <a:ea typeface="Comfortaa"/>
                      <a:cs typeface="Comfortaa"/>
                      <a:sym typeface="Comfortaa"/>
                    </a:rPr>
                    <a:t>Student’s Name: </a:t>
                  </a:r>
                  <a:endParaRPr b="1" sz="1200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  <p:cxnSp>
              <p:nvCxnSpPr>
                <p:cNvPr id="63" name="Google Shape;63;p13"/>
                <p:cNvCxnSpPr/>
                <p:nvPr/>
              </p:nvCxnSpPr>
              <p:spPr>
                <a:xfrm rot="10800000">
                  <a:off x="5653050" y="828675"/>
                  <a:ext cx="12240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231F20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64" name="Google Shape;64;p13"/>
              <p:cNvGrpSpPr/>
              <p:nvPr/>
            </p:nvGrpSpPr>
            <p:grpSpPr>
              <a:xfrm>
                <a:off x="4276800" y="1066825"/>
                <a:ext cx="2600250" cy="184800"/>
                <a:chOff x="4276800" y="676288"/>
                <a:chExt cx="2600250" cy="184800"/>
              </a:xfrm>
            </p:grpSpPr>
            <p:sp>
              <p:nvSpPr>
                <p:cNvPr id="65" name="Google Shape;65;p13"/>
                <p:cNvSpPr txBox="1"/>
                <p:nvPr/>
              </p:nvSpPr>
              <p:spPr>
                <a:xfrm>
                  <a:off x="4276800" y="676288"/>
                  <a:ext cx="19527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latin typeface="Comfortaa"/>
                      <a:ea typeface="Comfortaa"/>
                      <a:cs typeface="Comfortaa"/>
                      <a:sym typeface="Comfortaa"/>
                    </a:rPr>
                    <a:t>Year Level and Section:</a:t>
                  </a:r>
                  <a:endParaRPr b="1" sz="1200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  <p:cxnSp>
              <p:nvCxnSpPr>
                <p:cNvPr id="66" name="Google Shape;66;p13"/>
                <p:cNvCxnSpPr/>
                <p:nvPr/>
              </p:nvCxnSpPr>
              <p:spPr>
                <a:xfrm rot="10800000">
                  <a:off x="6167250" y="828675"/>
                  <a:ext cx="709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231F20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67" name="Google Shape;67;p13"/>
              <p:cNvGrpSpPr/>
              <p:nvPr/>
            </p:nvGrpSpPr>
            <p:grpSpPr>
              <a:xfrm>
                <a:off x="4276800" y="1454969"/>
                <a:ext cx="2600250" cy="184800"/>
                <a:chOff x="4276800" y="676288"/>
                <a:chExt cx="2600250" cy="184800"/>
              </a:xfrm>
            </p:grpSpPr>
            <p:sp>
              <p:nvSpPr>
                <p:cNvPr id="68" name="Google Shape;68;p13"/>
                <p:cNvSpPr txBox="1"/>
                <p:nvPr/>
              </p:nvSpPr>
              <p:spPr>
                <a:xfrm>
                  <a:off x="4276800" y="676288"/>
                  <a:ext cx="16356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200">
                      <a:latin typeface="Comfortaa"/>
                      <a:ea typeface="Comfortaa"/>
                      <a:cs typeface="Comfortaa"/>
                      <a:sym typeface="Comfortaa"/>
                    </a:rPr>
                    <a:t>Date of Submission:</a:t>
                  </a:r>
                  <a:endParaRPr b="1" sz="1200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  <p:cxnSp>
              <p:nvCxnSpPr>
                <p:cNvPr id="69" name="Google Shape;69;p13"/>
                <p:cNvCxnSpPr/>
                <p:nvPr/>
              </p:nvCxnSpPr>
              <p:spPr>
                <a:xfrm rot="10800000">
                  <a:off x="5926950" y="828675"/>
                  <a:ext cx="9501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231F20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</p:grpSp>
      <p:grpSp>
        <p:nvGrpSpPr>
          <p:cNvPr id="70" name="Google Shape;70;p13"/>
          <p:cNvGrpSpPr/>
          <p:nvPr/>
        </p:nvGrpSpPr>
        <p:grpSpPr>
          <a:xfrm>
            <a:off x="540000" y="3562400"/>
            <a:ext cx="3360600" cy="2262300"/>
            <a:chOff x="540000" y="3562400"/>
            <a:chExt cx="3360600" cy="2262300"/>
          </a:xfrm>
        </p:grpSpPr>
        <p:sp>
          <p:nvSpPr>
            <p:cNvPr id="71" name="Google Shape;71;p13"/>
            <p:cNvSpPr/>
            <p:nvPr/>
          </p:nvSpPr>
          <p:spPr>
            <a:xfrm>
              <a:off x="540000" y="3562400"/>
              <a:ext cx="3360600" cy="22623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rgbClr val="231F2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706750" y="3705213"/>
              <a:ext cx="2780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ru" sz="1200">
                  <a:latin typeface="Comfortaa"/>
                  <a:ea typeface="Comfortaa"/>
                  <a:cs typeface="Comfortaa"/>
                  <a:sym typeface="Comfortaa"/>
                </a:rPr>
                <a:t>What is the author’s </a:t>
              </a:r>
              <a:r>
                <a:rPr b="1" lang="ru" sz="1200">
                  <a:latin typeface="Comfortaa"/>
                  <a:ea typeface="Comfortaa"/>
                  <a:cs typeface="Comfortaa"/>
                  <a:sym typeface="Comfortaa"/>
                </a:rPr>
                <a:t>purpose</a:t>
              </a:r>
              <a:r>
                <a:rPr b="1" lang="ru" sz="1200">
                  <a:latin typeface="Comfortaa"/>
                  <a:ea typeface="Comfortaa"/>
                  <a:cs typeface="Comfortaa"/>
                  <a:sym typeface="Comfortaa"/>
                </a:rPr>
                <a:t> for</a:t>
              </a:r>
              <a:endParaRPr b="1" sz="1200">
                <a:latin typeface="Comfortaa"/>
                <a:ea typeface="Comfortaa"/>
                <a:cs typeface="Comfortaa"/>
                <a:sym typeface="Comfortaa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latin typeface="Comfortaa"/>
                  <a:ea typeface="Comfortaa"/>
                  <a:cs typeface="Comfortaa"/>
                  <a:sym typeface="Comfortaa"/>
                </a:rPr>
                <a:t>writing this essay?</a:t>
              </a:r>
              <a:endParaRPr b="1" sz="1200"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73" name="Google Shape;73;p13"/>
          <p:cNvGrpSpPr/>
          <p:nvPr/>
        </p:nvGrpSpPr>
        <p:grpSpPr>
          <a:xfrm>
            <a:off x="540000" y="2357450"/>
            <a:ext cx="6480000" cy="876300"/>
            <a:chOff x="540000" y="2357450"/>
            <a:chExt cx="6480000" cy="876300"/>
          </a:xfrm>
        </p:grpSpPr>
        <p:sp>
          <p:nvSpPr>
            <p:cNvPr id="74" name="Google Shape;74;p13"/>
            <p:cNvSpPr/>
            <p:nvPr/>
          </p:nvSpPr>
          <p:spPr>
            <a:xfrm>
              <a:off x="540000" y="2357450"/>
              <a:ext cx="6480000" cy="8763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rgbClr val="231F2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5" name="Google Shape;75;p13"/>
            <p:cNvGrpSpPr/>
            <p:nvPr/>
          </p:nvGrpSpPr>
          <p:grpSpPr>
            <a:xfrm>
              <a:off x="706750" y="2495538"/>
              <a:ext cx="6094100" cy="575338"/>
              <a:chOff x="706750" y="2495538"/>
              <a:chExt cx="6094100" cy="575338"/>
            </a:xfrm>
          </p:grpSpPr>
          <p:sp>
            <p:nvSpPr>
              <p:cNvPr id="76" name="Google Shape;76;p13"/>
              <p:cNvSpPr txBox="1"/>
              <p:nvPr/>
            </p:nvSpPr>
            <p:spPr>
              <a:xfrm>
                <a:off x="706750" y="2495538"/>
                <a:ext cx="941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200">
                    <a:latin typeface="Comfortaa"/>
                    <a:ea typeface="Comfortaa"/>
                    <a:cs typeface="Comfortaa"/>
                    <a:sym typeface="Comfortaa"/>
                  </a:rPr>
                  <a:t>Book Title:</a:t>
                </a:r>
                <a:endParaRPr b="1"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cxnSp>
            <p:nvCxnSpPr>
              <p:cNvPr id="77" name="Google Shape;77;p13"/>
              <p:cNvCxnSpPr/>
              <p:nvPr/>
            </p:nvCxnSpPr>
            <p:spPr>
              <a:xfrm rot="10800000">
                <a:off x="1669350" y="2647938"/>
                <a:ext cx="5131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231F2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78" name="Google Shape;78;p13"/>
              <p:cNvSpPr txBox="1"/>
              <p:nvPr/>
            </p:nvSpPr>
            <p:spPr>
              <a:xfrm>
                <a:off x="706750" y="2886075"/>
                <a:ext cx="7269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200">
                    <a:latin typeface="Comfortaa"/>
                    <a:ea typeface="Comfortaa"/>
                    <a:cs typeface="Comfortaa"/>
                    <a:sym typeface="Comfortaa"/>
                  </a:rPr>
                  <a:t>Author:</a:t>
                </a:r>
                <a:endParaRPr b="1"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cxnSp>
            <p:nvCxnSpPr>
              <p:cNvPr id="79" name="Google Shape;79;p13"/>
              <p:cNvCxnSpPr/>
              <p:nvPr/>
            </p:nvCxnSpPr>
            <p:spPr>
              <a:xfrm rot="10800000">
                <a:off x="1454925" y="3038475"/>
                <a:ext cx="53364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231F2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80" name="Google Shape;80;p13"/>
          <p:cNvGrpSpPr/>
          <p:nvPr/>
        </p:nvGrpSpPr>
        <p:grpSpPr>
          <a:xfrm>
            <a:off x="4124350" y="3562400"/>
            <a:ext cx="2895600" cy="1866900"/>
            <a:chOff x="4124350" y="3562400"/>
            <a:chExt cx="2895600" cy="1866900"/>
          </a:xfrm>
        </p:grpSpPr>
        <p:sp>
          <p:nvSpPr>
            <p:cNvPr id="81" name="Google Shape;81;p13"/>
            <p:cNvSpPr/>
            <p:nvPr/>
          </p:nvSpPr>
          <p:spPr>
            <a:xfrm>
              <a:off x="4124350" y="3562400"/>
              <a:ext cx="2895600" cy="18669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rgbClr val="231F2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82" name="Google Shape;82;p13"/>
            <p:cNvGrpSpPr/>
            <p:nvPr/>
          </p:nvGrpSpPr>
          <p:grpSpPr>
            <a:xfrm>
              <a:off x="4291100" y="3705225"/>
              <a:ext cx="2571563" cy="1357300"/>
              <a:chOff x="4291100" y="3705225"/>
              <a:chExt cx="2571563" cy="1357300"/>
            </a:xfrm>
          </p:grpSpPr>
          <p:sp>
            <p:nvSpPr>
              <p:cNvPr id="83" name="Google Shape;83;p13"/>
              <p:cNvSpPr txBox="1"/>
              <p:nvPr/>
            </p:nvSpPr>
            <p:spPr>
              <a:xfrm>
                <a:off x="4291100" y="3705225"/>
                <a:ext cx="1876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200">
                    <a:latin typeface="Comfortaa"/>
                    <a:ea typeface="Comfortaa"/>
                    <a:cs typeface="Comfortaa"/>
                    <a:sym typeface="Comfortaa"/>
                  </a:rPr>
                  <a:t>Main</a:t>
                </a:r>
                <a:r>
                  <a:rPr b="1" lang="ru" sz="1200">
                    <a:latin typeface="Comfortaa"/>
                    <a:ea typeface="Comfortaa"/>
                    <a:cs typeface="Comfortaa"/>
                    <a:sym typeface="Comfortaa"/>
                  </a:rPr>
                  <a:t> characters:</a:t>
                </a:r>
                <a:endParaRPr b="1"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grpSp>
            <p:nvGrpSpPr>
              <p:cNvPr id="84" name="Google Shape;84;p13"/>
              <p:cNvGrpSpPr/>
              <p:nvPr/>
            </p:nvGrpSpPr>
            <p:grpSpPr>
              <a:xfrm>
                <a:off x="4324363" y="4133850"/>
                <a:ext cx="2538300" cy="928675"/>
                <a:chOff x="4324363" y="4133850"/>
                <a:chExt cx="2538300" cy="928675"/>
              </a:xfrm>
            </p:grpSpPr>
            <p:cxnSp>
              <p:nvCxnSpPr>
                <p:cNvPr id="85" name="Google Shape;85;p13"/>
                <p:cNvCxnSpPr/>
                <p:nvPr/>
              </p:nvCxnSpPr>
              <p:spPr>
                <a:xfrm>
                  <a:off x="4324363" y="4133850"/>
                  <a:ext cx="25383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231F20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6" name="Google Shape;86;p13"/>
                <p:cNvCxnSpPr/>
                <p:nvPr/>
              </p:nvCxnSpPr>
              <p:spPr>
                <a:xfrm>
                  <a:off x="4324363" y="4443408"/>
                  <a:ext cx="25383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231F20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7" name="Google Shape;87;p13"/>
                <p:cNvCxnSpPr/>
                <p:nvPr/>
              </p:nvCxnSpPr>
              <p:spPr>
                <a:xfrm>
                  <a:off x="4324363" y="4752967"/>
                  <a:ext cx="25383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231F20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8" name="Google Shape;88;p13"/>
                <p:cNvCxnSpPr/>
                <p:nvPr/>
              </p:nvCxnSpPr>
              <p:spPr>
                <a:xfrm>
                  <a:off x="4324363" y="5062525"/>
                  <a:ext cx="25383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231F20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</p:grpSp>
      <p:grpSp>
        <p:nvGrpSpPr>
          <p:cNvPr id="89" name="Google Shape;89;p13"/>
          <p:cNvGrpSpPr/>
          <p:nvPr/>
        </p:nvGrpSpPr>
        <p:grpSpPr>
          <a:xfrm>
            <a:off x="540000" y="6048425"/>
            <a:ext cx="3360600" cy="2043000"/>
            <a:chOff x="540000" y="6048425"/>
            <a:chExt cx="3360600" cy="2043000"/>
          </a:xfrm>
        </p:grpSpPr>
        <p:sp>
          <p:nvSpPr>
            <p:cNvPr id="90" name="Google Shape;90;p13"/>
            <p:cNvSpPr/>
            <p:nvPr/>
          </p:nvSpPr>
          <p:spPr>
            <a:xfrm>
              <a:off x="540000" y="6048425"/>
              <a:ext cx="3360600" cy="20430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rgbClr val="231F2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3"/>
            <p:cNvSpPr txBox="1"/>
            <p:nvPr/>
          </p:nvSpPr>
          <p:spPr>
            <a:xfrm>
              <a:off x="706750" y="6191250"/>
              <a:ext cx="30318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latin typeface="Comfortaa"/>
                  <a:ea typeface="Comfortaa"/>
                  <a:cs typeface="Comfortaa"/>
                  <a:sym typeface="Comfortaa"/>
                </a:rPr>
                <a:t>What are the main ideas and themes</a:t>
              </a:r>
              <a:endParaRPr b="1" sz="1200">
                <a:latin typeface="Comfortaa"/>
                <a:ea typeface="Comfortaa"/>
                <a:cs typeface="Comfortaa"/>
                <a:sym typeface="Comfortaa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latin typeface="Comfortaa"/>
                  <a:ea typeface="Comfortaa"/>
                  <a:cs typeface="Comfortaa"/>
                  <a:sym typeface="Comfortaa"/>
                </a:rPr>
                <a:t>found in the story?</a:t>
              </a:r>
              <a:endParaRPr b="1" sz="1200"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92" name="Google Shape;92;p13"/>
          <p:cNvGrpSpPr/>
          <p:nvPr/>
        </p:nvGrpSpPr>
        <p:grpSpPr>
          <a:xfrm>
            <a:off x="540000" y="8310625"/>
            <a:ext cx="3360600" cy="1841400"/>
            <a:chOff x="540000" y="8310625"/>
            <a:chExt cx="3360600" cy="1841400"/>
          </a:xfrm>
        </p:grpSpPr>
        <p:sp>
          <p:nvSpPr>
            <p:cNvPr id="93" name="Google Shape;93;p13"/>
            <p:cNvSpPr/>
            <p:nvPr/>
          </p:nvSpPr>
          <p:spPr>
            <a:xfrm>
              <a:off x="540000" y="8310625"/>
              <a:ext cx="3360600" cy="18414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rgbClr val="231F2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3"/>
            <p:cNvSpPr txBox="1"/>
            <p:nvPr/>
          </p:nvSpPr>
          <p:spPr>
            <a:xfrm>
              <a:off x="706750" y="8453450"/>
              <a:ext cx="30318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latin typeface="Comfortaa"/>
                  <a:ea typeface="Comfortaa"/>
                  <a:cs typeface="Comfortaa"/>
                  <a:sym typeface="Comfortaa"/>
                </a:rPr>
                <a:t>What are the </a:t>
              </a:r>
              <a:r>
                <a:rPr b="1" lang="ru" sz="1200">
                  <a:latin typeface="Comfortaa"/>
                  <a:ea typeface="Comfortaa"/>
                  <a:cs typeface="Comfortaa"/>
                  <a:sym typeface="Comfortaa"/>
                </a:rPr>
                <a:t>significant</a:t>
              </a:r>
              <a:r>
                <a:rPr b="1" lang="ru" sz="1200">
                  <a:latin typeface="Comfortaa"/>
                  <a:ea typeface="Comfortaa"/>
                  <a:cs typeface="Comfortaa"/>
                  <a:sym typeface="Comfortaa"/>
                </a:rPr>
                <a:t> events in</a:t>
              </a:r>
              <a:endParaRPr b="1" sz="1200">
                <a:latin typeface="Comfortaa"/>
                <a:ea typeface="Comfortaa"/>
                <a:cs typeface="Comfortaa"/>
                <a:sym typeface="Comfortaa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latin typeface="Comfortaa"/>
                  <a:ea typeface="Comfortaa"/>
                  <a:cs typeface="Comfortaa"/>
                  <a:sym typeface="Comfortaa"/>
                </a:rPr>
                <a:t>the story?</a:t>
              </a:r>
              <a:endParaRPr b="1" sz="1200"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95" name="Google Shape;95;p13"/>
          <p:cNvGrpSpPr/>
          <p:nvPr/>
        </p:nvGrpSpPr>
        <p:grpSpPr>
          <a:xfrm>
            <a:off x="4110050" y="7889725"/>
            <a:ext cx="2914800" cy="2262300"/>
            <a:chOff x="4110050" y="7889725"/>
            <a:chExt cx="2914800" cy="2262300"/>
          </a:xfrm>
        </p:grpSpPr>
        <p:sp>
          <p:nvSpPr>
            <p:cNvPr id="96" name="Google Shape;96;p13"/>
            <p:cNvSpPr/>
            <p:nvPr/>
          </p:nvSpPr>
          <p:spPr>
            <a:xfrm>
              <a:off x="4110050" y="7889725"/>
              <a:ext cx="2914800" cy="22623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rgbClr val="231F2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4276800" y="8054288"/>
              <a:ext cx="26001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latin typeface="Comfortaa"/>
                  <a:ea typeface="Comfortaa"/>
                  <a:cs typeface="Comfortaa"/>
                  <a:sym typeface="Comfortaa"/>
                </a:rPr>
                <a:t>What lessons have you learned</a:t>
              </a:r>
              <a:endParaRPr b="1" sz="1200">
                <a:latin typeface="Comfortaa"/>
                <a:ea typeface="Comfortaa"/>
                <a:cs typeface="Comfortaa"/>
                <a:sym typeface="Comfortaa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latin typeface="Comfortaa"/>
                  <a:ea typeface="Comfortaa"/>
                  <a:cs typeface="Comfortaa"/>
                  <a:sym typeface="Comfortaa"/>
                </a:rPr>
                <a:t>from the author’s story and</a:t>
              </a:r>
              <a:endParaRPr b="1" sz="1200">
                <a:latin typeface="Comfortaa"/>
                <a:ea typeface="Comfortaa"/>
                <a:cs typeface="Comfortaa"/>
                <a:sym typeface="Comfortaa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latin typeface="Comfortaa"/>
                  <a:ea typeface="Comfortaa"/>
                  <a:cs typeface="Comfortaa"/>
                  <a:sym typeface="Comfortaa"/>
                </a:rPr>
                <a:t>point of view?</a:t>
              </a:r>
              <a:endParaRPr b="1" sz="1200">
                <a:latin typeface="Comfortaa"/>
                <a:ea typeface="Comfortaa"/>
                <a:cs typeface="Comfortaa"/>
                <a:sym typeface="Comfortaa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200"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98" name="Google Shape;98;p13"/>
          <p:cNvGrpSpPr/>
          <p:nvPr/>
        </p:nvGrpSpPr>
        <p:grpSpPr>
          <a:xfrm>
            <a:off x="4110050" y="5641836"/>
            <a:ext cx="2914800" cy="2043000"/>
            <a:chOff x="4110050" y="5641836"/>
            <a:chExt cx="2914800" cy="2043000"/>
          </a:xfrm>
        </p:grpSpPr>
        <p:sp>
          <p:nvSpPr>
            <p:cNvPr id="99" name="Google Shape;99;p13"/>
            <p:cNvSpPr/>
            <p:nvPr/>
          </p:nvSpPr>
          <p:spPr>
            <a:xfrm>
              <a:off x="4110050" y="5641836"/>
              <a:ext cx="2914800" cy="20430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rgbClr val="231F2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4276800" y="5806388"/>
              <a:ext cx="26001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latin typeface="Comfortaa"/>
                  <a:ea typeface="Comfortaa"/>
                  <a:cs typeface="Comfortaa"/>
                  <a:sym typeface="Comfortaa"/>
                </a:rPr>
                <a:t>What is the author’s </a:t>
              </a:r>
              <a:r>
                <a:rPr b="1" lang="ru" sz="1200">
                  <a:latin typeface="Comfortaa"/>
                  <a:ea typeface="Comfortaa"/>
                  <a:cs typeface="Comfortaa"/>
                  <a:sym typeface="Comfortaa"/>
                </a:rPr>
                <a:t>purpose</a:t>
              </a:r>
              <a:r>
                <a:rPr b="1" lang="ru" sz="1200">
                  <a:latin typeface="Comfortaa"/>
                  <a:ea typeface="Comfortaa"/>
                  <a:cs typeface="Comfortaa"/>
                  <a:sym typeface="Comfortaa"/>
                </a:rPr>
                <a:t> for</a:t>
              </a:r>
              <a:endParaRPr b="1" sz="1200">
                <a:latin typeface="Comfortaa"/>
                <a:ea typeface="Comfortaa"/>
                <a:cs typeface="Comfortaa"/>
                <a:sym typeface="Comfortaa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latin typeface="Comfortaa"/>
                  <a:ea typeface="Comfortaa"/>
                  <a:cs typeface="Comfortaa"/>
                  <a:sym typeface="Comfortaa"/>
                </a:rPr>
                <a:t>writing this essay?</a:t>
              </a:r>
              <a:endParaRPr b="1" sz="1200"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