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Lst>
  <p:sldSz cy="7560000" cx="10692000"/>
  <p:notesSz cx="6858000" cy="9144000"/>
  <p:embeddedFontLst>
    <p:embeddedFont>
      <p:font typeface="Spectral"/>
      <p:regular r:id="rId7"/>
      <p:bold r:id="rId8"/>
      <p:italic r:id="rId9"/>
      <p:boldItalic r:id="rId10"/>
    </p:embeddedFont>
    <p:embeddedFont>
      <p:font typeface="Spectral SemiBold"/>
      <p:regular r:id="rId11"/>
      <p:bold r:id="rId12"/>
      <p:italic r:id="rId13"/>
      <p:boldItalic r:id="rId14"/>
    </p:embeddedFont>
    <p:embeddedFont>
      <p:font typeface="Spectral Light"/>
      <p:regular r:id="rId15"/>
      <p:bold r:id="rId16"/>
      <p:italic r:id="rId17"/>
      <p:boldItalic r:id="rId18"/>
    </p:embeddedFont>
    <p:embeddedFont>
      <p:font typeface="Clicker Script"/>
      <p:regular r:id="rId19"/>
    </p:embeddedFont>
    <p:embeddedFont>
      <p:font typeface="Spectral ExtraBold"/>
      <p:bold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SpectralExtraBold-bold.fntdata"/><Relationship Id="rId11" Type="http://schemas.openxmlformats.org/officeDocument/2006/relationships/font" Target="fonts/SpectralSemiBold-regular.fntdata"/><Relationship Id="rId10" Type="http://schemas.openxmlformats.org/officeDocument/2006/relationships/font" Target="fonts/Spectral-boldItalic.fntdata"/><Relationship Id="rId21" Type="http://schemas.openxmlformats.org/officeDocument/2006/relationships/font" Target="fonts/SpectralExtraBold-boldItalic.fntdata"/><Relationship Id="rId13" Type="http://schemas.openxmlformats.org/officeDocument/2006/relationships/font" Target="fonts/SpectralSemiBold-italic.fntdata"/><Relationship Id="rId12" Type="http://schemas.openxmlformats.org/officeDocument/2006/relationships/font" Target="fonts/SpectralSemiBold-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font" Target="fonts/Spectral-italic.fntdata"/><Relationship Id="rId15" Type="http://schemas.openxmlformats.org/officeDocument/2006/relationships/font" Target="fonts/SpectralLight-regular.fntdata"/><Relationship Id="rId14" Type="http://schemas.openxmlformats.org/officeDocument/2006/relationships/font" Target="fonts/SpectralSemiBold-boldItalic.fntdata"/><Relationship Id="rId17" Type="http://schemas.openxmlformats.org/officeDocument/2006/relationships/font" Target="fonts/SpectralLight-italic.fntdata"/><Relationship Id="rId16" Type="http://schemas.openxmlformats.org/officeDocument/2006/relationships/font" Target="fonts/SpectralLight-bold.fntdata"/><Relationship Id="rId5" Type="http://schemas.openxmlformats.org/officeDocument/2006/relationships/slide" Target="slides/slide1.xml"/><Relationship Id="rId19" Type="http://schemas.openxmlformats.org/officeDocument/2006/relationships/font" Target="fonts/ClickerScript-regular.fntdata"/><Relationship Id="rId6" Type="http://schemas.openxmlformats.org/officeDocument/2006/relationships/slide" Target="slides/slide2.xml"/><Relationship Id="rId18" Type="http://schemas.openxmlformats.org/officeDocument/2006/relationships/font" Target="fonts/SpectralLight-boldItalic.fntdata"/><Relationship Id="rId7" Type="http://schemas.openxmlformats.org/officeDocument/2006/relationships/font" Target="fonts/Spectral-regular.fntdata"/><Relationship Id="rId8" Type="http://schemas.openxmlformats.org/officeDocument/2006/relationships/font" Target="fonts/Spectral-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3f844672203_0_119:notes"/>
          <p:cNvSpPr/>
          <p:nvPr>
            <p:ph idx="2" type="sldImg"/>
          </p:nvPr>
        </p:nvSpPr>
        <p:spPr>
          <a:xfrm>
            <a:off x="1004515" y="685800"/>
            <a:ext cx="48495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3f844672203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64478" y="1094388"/>
            <a:ext cx="9963000" cy="30168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6601"/>
              <a:buNone/>
              <a:defRPr sz="6601"/>
            </a:lvl1pPr>
            <a:lvl2pPr lvl="1" algn="ctr">
              <a:spcBef>
                <a:spcPts val="0"/>
              </a:spcBef>
              <a:spcAft>
                <a:spcPts val="0"/>
              </a:spcAft>
              <a:buSzPts val="6601"/>
              <a:buNone/>
              <a:defRPr sz="6601"/>
            </a:lvl2pPr>
            <a:lvl3pPr lvl="2" algn="ctr">
              <a:spcBef>
                <a:spcPts val="0"/>
              </a:spcBef>
              <a:spcAft>
                <a:spcPts val="0"/>
              </a:spcAft>
              <a:buSzPts val="6601"/>
              <a:buNone/>
              <a:defRPr sz="6601"/>
            </a:lvl3pPr>
            <a:lvl4pPr lvl="3" algn="ctr">
              <a:spcBef>
                <a:spcPts val="0"/>
              </a:spcBef>
              <a:spcAft>
                <a:spcPts val="0"/>
              </a:spcAft>
              <a:buSzPts val="6601"/>
              <a:buNone/>
              <a:defRPr sz="6601"/>
            </a:lvl4pPr>
            <a:lvl5pPr lvl="4" algn="ctr">
              <a:spcBef>
                <a:spcPts val="0"/>
              </a:spcBef>
              <a:spcAft>
                <a:spcPts val="0"/>
              </a:spcAft>
              <a:buSzPts val="6601"/>
              <a:buNone/>
              <a:defRPr sz="6601"/>
            </a:lvl5pPr>
            <a:lvl6pPr lvl="5" algn="ctr">
              <a:spcBef>
                <a:spcPts val="0"/>
              </a:spcBef>
              <a:spcAft>
                <a:spcPts val="0"/>
              </a:spcAft>
              <a:buSzPts val="6601"/>
              <a:buNone/>
              <a:defRPr sz="6601"/>
            </a:lvl6pPr>
            <a:lvl7pPr lvl="6" algn="ctr">
              <a:spcBef>
                <a:spcPts val="0"/>
              </a:spcBef>
              <a:spcAft>
                <a:spcPts val="0"/>
              </a:spcAft>
              <a:buSzPts val="6601"/>
              <a:buNone/>
              <a:defRPr sz="6601"/>
            </a:lvl7pPr>
            <a:lvl8pPr lvl="7" algn="ctr">
              <a:spcBef>
                <a:spcPts val="0"/>
              </a:spcBef>
              <a:spcAft>
                <a:spcPts val="0"/>
              </a:spcAft>
              <a:buSzPts val="6601"/>
              <a:buNone/>
              <a:defRPr sz="6601"/>
            </a:lvl8pPr>
            <a:lvl9pPr lvl="8" algn="ctr">
              <a:spcBef>
                <a:spcPts val="0"/>
              </a:spcBef>
              <a:spcAft>
                <a:spcPts val="0"/>
              </a:spcAft>
              <a:buSzPts val="6601"/>
              <a:buNone/>
              <a:defRPr sz="6601"/>
            </a:lvl9pPr>
          </a:lstStyle>
          <a:p/>
        </p:txBody>
      </p:sp>
      <p:sp>
        <p:nvSpPr>
          <p:cNvPr id="11" name="Google Shape;11;p2"/>
          <p:cNvSpPr txBox="1"/>
          <p:nvPr>
            <p:ph idx="1" type="subTitle"/>
          </p:nvPr>
        </p:nvSpPr>
        <p:spPr>
          <a:xfrm>
            <a:off x="364468" y="4165643"/>
            <a:ext cx="9963000" cy="11649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3555"/>
              <a:buNone/>
              <a:defRPr sz="3555"/>
            </a:lvl1pPr>
            <a:lvl2pPr lvl="1" algn="ctr">
              <a:lnSpc>
                <a:spcPct val="100000"/>
              </a:lnSpc>
              <a:spcBef>
                <a:spcPts val="0"/>
              </a:spcBef>
              <a:spcAft>
                <a:spcPts val="0"/>
              </a:spcAft>
              <a:buSzPts val="3555"/>
              <a:buNone/>
              <a:defRPr sz="3555"/>
            </a:lvl2pPr>
            <a:lvl3pPr lvl="2" algn="ctr">
              <a:lnSpc>
                <a:spcPct val="100000"/>
              </a:lnSpc>
              <a:spcBef>
                <a:spcPts val="0"/>
              </a:spcBef>
              <a:spcAft>
                <a:spcPts val="0"/>
              </a:spcAft>
              <a:buSzPts val="3555"/>
              <a:buNone/>
              <a:defRPr sz="3555"/>
            </a:lvl3pPr>
            <a:lvl4pPr lvl="3" algn="ctr">
              <a:lnSpc>
                <a:spcPct val="100000"/>
              </a:lnSpc>
              <a:spcBef>
                <a:spcPts val="0"/>
              </a:spcBef>
              <a:spcAft>
                <a:spcPts val="0"/>
              </a:spcAft>
              <a:buSzPts val="3555"/>
              <a:buNone/>
              <a:defRPr sz="3555"/>
            </a:lvl4pPr>
            <a:lvl5pPr lvl="4" algn="ctr">
              <a:lnSpc>
                <a:spcPct val="100000"/>
              </a:lnSpc>
              <a:spcBef>
                <a:spcPts val="0"/>
              </a:spcBef>
              <a:spcAft>
                <a:spcPts val="0"/>
              </a:spcAft>
              <a:buSzPts val="3555"/>
              <a:buNone/>
              <a:defRPr sz="3555"/>
            </a:lvl5pPr>
            <a:lvl6pPr lvl="5" algn="ctr">
              <a:lnSpc>
                <a:spcPct val="100000"/>
              </a:lnSpc>
              <a:spcBef>
                <a:spcPts val="0"/>
              </a:spcBef>
              <a:spcAft>
                <a:spcPts val="0"/>
              </a:spcAft>
              <a:buSzPts val="3555"/>
              <a:buNone/>
              <a:defRPr sz="3555"/>
            </a:lvl6pPr>
            <a:lvl7pPr lvl="6" algn="ctr">
              <a:lnSpc>
                <a:spcPct val="100000"/>
              </a:lnSpc>
              <a:spcBef>
                <a:spcPts val="0"/>
              </a:spcBef>
              <a:spcAft>
                <a:spcPts val="0"/>
              </a:spcAft>
              <a:buSzPts val="3555"/>
              <a:buNone/>
              <a:defRPr sz="3555"/>
            </a:lvl7pPr>
            <a:lvl8pPr lvl="7" algn="ctr">
              <a:lnSpc>
                <a:spcPct val="100000"/>
              </a:lnSpc>
              <a:spcBef>
                <a:spcPts val="0"/>
              </a:spcBef>
              <a:spcAft>
                <a:spcPts val="0"/>
              </a:spcAft>
              <a:buSzPts val="3555"/>
              <a:buNone/>
              <a:defRPr sz="3555"/>
            </a:lvl8pPr>
            <a:lvl9pPr lvl="8" algn="ctr">
              <a:lnSpc>
                <a:spcPct val="100000"/>
              </a:lnSpc>
              <a:spcBef>
                <a:spcPts val="0"/>
              </a:spcBef>
              <a:spcAft>
                <a:spcPts val="0"/>
              </a:spcAft>
              <a:buSzPts val="3555"/>
              <a:buNone/>
              <a:defRPr sz="3555"/>
            </a:lvl9pPr>
          </a:lstStyle>
          <a:p/>
        </p:txBody>
      </p:sp>
      <p:sp>
        <p:nvSpPr>
          <p:cNvPr id="12" name="Google Shape;12;p2"/>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64468" y="3161354"/>
            <a:ext cx="9963000" cy="1237200"/>
          </a:xfrm>
          <a:prstGeom prst="rect">
            <a:avLst/>
          </a:prstGeom>
        </p:spPr>
        <p:txBody>
          <a:bodyPr anchorCtr="0" anchor="ctr" bIns="116050" lIns="116050" spcFirstLastPara="1" rIns="116050" wrap="square" tIns="116050">
            <a:normAutofit/>
          </a:bodyPr>
          <a:lstStyle>
            <a:lvl1pPr lvl="0" algn="ctr">
              <a:spcBef>
                <a:spcPts val="0"/>
              </a:spcBef>
              <a:spcAft>
                <a:spcPts val="0"/>
              </a:spcAft>
              <a:buSzPts val="4570"/>
              <a:buNone/>
              <a:defRPr sz="4570"/>
            </a:lvl1pPr>
            <a:lvl2pPr lvl="1" algn="ctr">
              <a:spcBef>
                <a:spcPts val="0"/>
              </a:spcBef>
              <a:spcAft>
                <a:spcPts val="0"/>
              </a:spcAft>
              <a:buSzPts val="4570"/>
              <a:buNone/>
              <a:defRPr sz="4570"/>
            </a:lvl2pPr>
            <a:lvl3pPr lvl="2" algn="ctr">
              <a:spcBef>
                <a:spcPts val="0"/>
              </a:spcBef>
              <a:spcAft>
                <a:spcPts val="0"/>
              </a:spcAft>
              <a:buSzPts val="4570"/>
              <a:buNone/>
              <a:defRPr sz="4570"/>
            </a:lvl3pPr>
            <a:lvl4pPr lvl="3" algn="ctr">
              <a:spcBef>
                <a:spcPts val="0"/>
              </a:spcBef>
              <a:spcAft>
                <a:spcPts val="0"/>
              </a:spcAft>
              <a:buSzPts val="4570"/>
              <a:buNone/>
              <a:defRPr sz="4570"/>
            </a:lvl4pPr>
            <a:lvl5pPr lvl="4" algn="ctr">
              <a:spcBef>
                <a:spcPts val="0"/>
              </a:spcBef>
              <a:spcAft>
                <a:spcPts val="0"/>
              </a:spcAft>
              <a:buSzPts val="4570"/>
              <a:buNone/>
              <a:defRPr sz="4570"/>
            </a:lvl5pPr>
            <a:lvl6pPr lvl="5" algn="ctr">
              <a:spcBef>
                <a:spcPts val="0"/>
              </a:spcBef>
              <a:spcAft>
                <a:spcPts val="0"/>
              </a:spcAft>
              <a:buSzPts val="4570"/>
              <a:buNone/>
              <a:defRPr sz="4570"/>
            </a:lvl6pPr>
            <a:lvl7pPr lvl="6" algn="ctr">
              <a:spcBef>
                <a:spcPts val="0"/>
              </a:spcBef>
              <a:spcAft>
                <a:spcPts val="0"/>
              </a:spcAft>
              <a:buSzPts val="4570"/>
              <a:buNone/>
              <a:defRPr sz="4570"/>
            </a:lvl7pPr>
            <a:lvl8pPr lvl="7" algn="ctr">
              <a:spcBef>
                <a:spcPts val="0"/>
              </a:spcBef>
              <a:spcAft>
                <a:spcPts val="0"/>
              </a:spcAft>
              <a:buSzPts val="4570"/>
              <a:buNone/>
              <a:defRPr sz="4570"/>
            </a:lvl8pPr>
            <a:lvl9pPr lvl="8" algn="ctr">
              <a:spcBef>
                <a:spcPts val="0"/>
              </a:spcBef>
              <a:spcAft>
                <a:spcPts val="0"/>
              </a:spcAft>
              <a:buSzPts val="4570"/>
              <a:buNone/>
              <a:defRPr sz="4570"/>
            </a:lvl9pPr>
          </a:lstStyle>
          <a:p/>
        </p:txBody>
      </p:sp>
      <p:sp>
        <p:nvSpPr>
          <p:cNvPr id="15" name="Google Shape;15;p3"/>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64468" y="654105"/>
            <a:ext cx="9963000" cy="841800"/>
          </a:xfrm>
          <a:prstGeom prst="rect">
            <a:avLst/>
          </a:prstGeom>
        </p:spPr>
        <p:txBody>
          <a:bodyPr anchorCtr="0" anchor="t" bIns="116050" lIns="116050" spcFirstLastPara="1" rIns="116050" wrap="square" tIns="116050">
            <a:normAutofit/>
          </a:bodyPr>
          <a:lstStyle>
            <a:lvl1pPr lvl="0">
              <a:spcBef>
                <a:spcPts val="0"/>
              </a:spcBef>
              <a:spcAft>
                <a:spcPts val="0"/>
              </a:spcAft>
              <a:buSzPts val="3555"/>
              <a:buNone/>
              <a:defRPr sz="3555"/>
            </a:lvl1pPr>
            <a:lvl2pPr lvl="1">
              <a:spcBef>
                <a:spcPts val="0"/>
              </a:spcBef>
              <a:spcAft>
                <a:spcPts val="0"/>
              </a:spcAft>
              <a:buSzPts val="3555"/>
              <a:buNone/>
              <a:defRPr sz="3555"/>
            </a:lvl2pPr>
            <a:lvl3pPr lvl="2">
              <a:spcBef>
                <a:spcPts val="0"/>
              </a:spcBef>
              <a:spcAft>
                <a:spcPts val="0"/>
              </a:spcAft>
              <a:buSzPts val="3555"/>
              <a:buNone/>
              <a:defRPr sz="3555"/>
            </a:lvl3pPr>
            <a:lvl4pPr lvl="3">
              <a:spcBef>
                <a:spcPts val="0"/>
              </a:spcBef>
              <a:spcAft>
                <a:spcPts val="0"/>
              </a:spcAft>
              <a:buSzPts val="3555"/>
              <a:buNone/>
              <a:defRPr sz="3555"/>
            </a:lvl4pPr>
            <a:lvl5pPr lvl="4">
              <a:spcBef>
                <a:spcPts val="0"/>
              </a:spcBef>
              <a:spcAft>
                <a:spcPts val="0"/>
              </a:spcAft>
              <a:buSzPts val="3555"/>
              <a:buNone/>
              <a:defRPr sz="3555"/>
            </a:lvl5pPr>
            <a:lvl6pPr lvl="5">
              <a:spcBef>
                <a:spcPts val="0"/>
              </a:spcBef>
              <a:spcAft>
                <a:spcPts val="0"/>
              </a:spcAft>
              <a:buSzPts val="3555"/>
              <a:buNone/>
              <a:defRPr sz="3555"/>
            </a:lvl6pPr>
            <a:lvl7pPr lvl="6">
              <a:spcBef>
                <a:spcPts val="0"/>
              </a:spcBef>
              <a:spcAft>
                <a:spcPts val="0"/>
              </a:spcAft>
              <a:buSzPts val="3555"/>
              <a:buNone/>
              <a:defRPr sz="3555"/>
            </a:lvl7pPr>
            <a:lvl8pPr lvl="7">
              <a:spcBef>
                <a:spcPts val="0"/>
              </a:spcBef>
              <a:spcAft>
                <a:spcPts val="0"/>
              </a:spcAft>
              <a:buSzPts val="3555"/>
              <a:buNone/>
              <a:defRPr sz="3555"/>
            </a:lvl8pPr>
            <a:lvl9pPr lvl="8">
              <a:spcBef>
                <a:spcPts val="0"/>
              </a:spcBef>
              <a:spcAft>
                <a:spcPts val="0"/>
              </a:spcAft>
              <a:buSzPts val="3555"/>
              <a:buNone/>
              <a:defRPr sz="3555"/>
            </a:lvl9pPr>
          </a:lstStyle>
          <a:p/>
        </p:txBody>
      </p:sp>
      <p:sp>
        <p:nvSpPr>
          <p:cNvPr id="18" name="Google Shape;18;p4"/>
          <p:cNvSpPr txBox="1"/>
          <p:nvPr>
            <p:ph idx="1" type="body"/>
          </p:nvPr>
        </p:nvSpPr>
        <p:spPr>
          <a:xfrm>
            <a:off x="364468" y="1693927"/>
            <a:ext cx="9963000" cy="5021400"/>
          </a:xfrm>
          <a:prstGeom prst="rect">
            <a:avLst/>
          </a:prstGeom>
        </p:spPr>
        <p:txBody>
          <a:bodyPr anchorCtr="0" anchor="t" bIns="116050" lIns="116050" spcFirstLastPara="1" rIns="116050" wrap="square" tIns="116050">
            <a:normAutofit/>
          </a:bodyPr>
          <a:lstStyle>
            <a:lvl1pPr indent="-373700" lvl="0" marL="457200">
              <a:spcBef>
                <a:spcPts val="0"/>
              </a:spcBef>
              <a:spcAft>
                <a:spcPts val="0"/>
              </a:spcAft>
              <a:buSzPts val="2285"/>
              <a:buChar char="●"/>
              <a:defRPr sz="2285"/>
            </a:lvl1pPr>
            <a:lvl2pPr indent="-341455" lvl="1" marL="914400">
              <a:spcBef>
                <a:spcPts val="0"/>
              </a:spcBef>
              <a:spcAft>
                <a:spcPts val="0"/>
              </a:spcAft>
              <a:buSzPts val="1777"/>
              <a:buChar char="○"/>
              <a:defRPr sz="1777"/>
            </a:lvl2pPr>
            <a:lvl3pPr indent="-341455" lvl="2" marL="1371600">
              <a:spcBef>
                <a:spcPts val="0"/>
              </a:spcBef>
              <a:spcAft>
                <a:spcPts val="0"/>
              </a:spcAft>
              <a:buSzPts val="1777"/>
              <a:buChar char="■"/>
              <a:defRPr sz="1777"/>
            </a:lvl3pPr>
            <a:lvl4pPr indent="-341455" lvl="3" marL="1828800">
              <a:spcBef>
                <a:spcPts val="0"/>
              </a:spcBef>
              <a:spcAft>
                <a:spcPts val="0"/>
              </a:spcAft>
              <a:buSzPts val="1777"/>
              <a:buChar char="●"/>
              <a:defRPr sz="1777"/>
            </a:lvl4pPr>
            <a:lvl5pPr indent="-341455" lvl="4" marL="2286000">
              <a:spcBef>
                <a:spcPts val="0"/>
              </a:spcBef>
              <a:spcAft>
                <a:spcPts val="0"/>
              </a:spcAft>
              <a:buSzPts val="1777"/>
              <a:buChar char="○"/>
              <a:defRPr sz="1777"/>
            </a:lvl5pPr>
            <a:lvl6pPr indent="-341455" lvl="5" marL="2743200">
              <a:spcBef>
                <a:spcPts val="0"/>
              </a:spcBef>
              <a:spcAft>
                <a:spcPts val="0"/>
              </a:spcAft>
              <a:buSzPts val="1777"/>
              <a:buChar char="■"/>
              <a:defRPr sz="1777"/>
            </a:lvl6pPr>
            <a:lvl7pPr indent="-341455" lvl="6" marL="3200400">
              <a:spcBef>
                <a:spcPts val="0"/>
              </a:spcBef>
              <a:spcAft>
                <a:spcPts val="0"/>
              </a:spcAft>
              <a:buSzPts val="1777"/>
              <a:buChar char="●"/>
              <a:defRPr sz="1777"/>
            </a:lvl7pPr>
            <a:lvl8pPr indent="-341456" lvl="7" marL="3657600">
              <a:spcBef>
                <a:spcPts val="0"/>
              </a:spcBef>
              <a:spcAft>
                <a:spcPts val="0"/>
              </a:spcAft>
              <a:buSzPts val="1777"/>
              <a:buChar char="○"/>
              <a:defRPr sz="1777"/>
            </a:lvl8pPr>
            <a:lvl9pPr indent="-341456" lvl="8" marL="4114800">
              <a:spcBef>
                <a:spcPts val="0"/>
              </a:spcBef>
              <a:spcAft>
                <a:spcPts val="0"/>
              </a:spcAft>
              <a:buSzPts val="1777"/>
              <a:buChar char="■"/>
              <a:defRPr sz="1777"/>
            </a:lvl9pPr>
          </a:lstStyle>
          <a:p/>
        </p:txBody>
      </p:sp>
      <p:sp>
        <p:nvSpPr>
          <p:cNvPr id="19" name="Google Shape;19;p4"/>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64468" y="654105"/>
            <a:ext cx="9963000" cy="841800"/>
          </a:xfrm>
          <a:prstGeom prst="rect">
            <a:avLst/>
          </a:prstGeom>
        </p:spPr>
        <p:txBody>
          <a:bodyPr anchorCtr="0" anchor="t" bIns="116050" lIns="116050" spcFirstLastPara="1" rIns="116050" wrap="square" tIns="116050">
            <a:normAutofit/>
          </a:bodyPr>
          <a:lstStyle>
            <a:lvl1pPr lvl="0">
              <a:spcBef>
                <a:spcPts val="0"/>
              </a:spcBef>
              <a:spcAft>
                <a:spcPts val="0"/>
              </a:spcAft>
              <a:buSzPts val="3555"/>
              <a:buNone/>
              <a:defRPr sz="3555"/>
            </a:lvl1pPr>
            <a:lvl2pPr lvl="1">
              <a:spcBef>
                <a:spcPts val="0"/>
              </a:spcBef>
              <a:spcAft>
                <a:spcPts val="0"/>
              </a:spcAft>
              <a:buSzPts val="3555"/>
              <a:buNone/>
              <a:defRPr sz="3555"/>
            </a:lvl2pPr>
            <a:lvl3pPr lvl="2">
              <a:spcBef>
                <a:spcPts val="0"/>
              </a:spcBef>
              <a:spcAft>
                <a:spcPts val="0"/>
              </a:spcAft>
              <a:buSzPts val="3555"/>
              <a:buNone/>
              <a:defRPr sz="3555"/>
            </a:lvl3pPr>
            <a:lvl4pPr lvl="3">
              <a:spcBef>
                <a:spcPts val="0"/>
              </a:spcBef>
              <a:spcAft>
                <a:spcPts val="0"/>
              </a:spcAft>
              <a:buSzPts val="3555"/>
              <a:buNone/>
              <a:defRPr sz="3555"/>
            </a:lvl4pPr>
            <a:lvl5pPr lvl="4">
              <a:spcBef>
                <a:spcPts val="0"/>
              </a:spcBef>
              <a:spcAft>
                <a:spcPts val="0"/>
              </a:spcAft>
              <a:buSzPts val="3555"/>
              <a:buNone/>
              <a:defRPr sz="3555"/>
            </a:lvl5pPr>
            <a:lvl6pPr lvl="5">
              <a:spcBef>
                <a:spcPts val="0"/>
              </a:spcBef>
              <a:spcAft>
                <a:spcPts val="0"/>
              </a:spcAft>
              <a:buSzPts val="3555"/>
              <a:buNone/>
              <a:defRPr sz="3555"/>
            </a:lvl6pPr>
            <a:lvl7pPr lvl="6">
              <a:spcBef>
                <a:spcPts val="0"/>
              </a:spcBef>
              <a:spcAft>
                <a:spcPts val="0"/>
              </a:spcAft>
              <a:buSzPts val="3555"/>
              <a:buNone/>
              <a:defRPr sz="3555"/>
            </a:lvl7pPr>
            <a:lvl8pPr lvl="7">
              <a:spcBef>
                <a:spcPts val="0"/>
              </a:spcBef>
              <a:spcAft>
                <a:spcPts val="0"/>
              </a:spcAft>
              <a:buSzPts val="3555"/>
              <a:buNone/>
              <a:defRPr sz="3555"/>
            </a:lvl8pPr>
            <a:lvl9pPr lvl="8">
              <a:spcBef>
                <a:spcPts val="0"/>
              </a:spcBef>
              <a:spcAft>
                <a:spcPts val="0"/>
              </a:spcAft>
              <a:buSzPts val="3555"/>
              <a:buNone/>
              <a:defRPr sz="3555"/>
            </a:lvl9pPr>
          </a:lstStyle>
          <a:p/>
        </p:txBody>
      </p:sp>
      <p:sp>
        <p:nvSpPr>
          <p:cNvPr id="22" name="Google Shape;22;p5"/>
          <p:cNvSpPr txBox="1"/>
          <p:nvPr>
            <p:ph idx="1" type="body"/>
          </p:nvPr>
        </p:nvSpPr>
        <p:spPr>
          <a:xfrm>
            <a:off x="364468" y="1693927"/>
            <a:ext cx="4677000" cy="5021400"/>
          </a:xfrm>
          <a:prstGeom prst="rect">
            <a:avLst/>
          </a:prstGeom>
        </p:spPr>
        <p:txBody>
          <a:bodyPr anchorCtr="0" anchor="t" bIns="116050" lIns="116050" spcFirstLastPara="1" rIns="116050" wrap="square" tIns="116050">
            <a:normAutofit/>
          </a:bodyPr>
          <a:lstStyle>
            <a:lvl1pPr indent="-341455" lvl="0" marL="457200">
              <a:spcBef>
                <a:spcPts val="0"/>
              </a:spcBef>
              <a:spcAft>
                <a:spcPts val="0"/>
              </a:spcAft>
              <a:buSzPts val="1777"/>
              <a:buChar char="●"/>
              <a:defRPr sz="1777"/>
            </a:lvl1pPr>
            <a:lvl2pPr indent="-325333" lvl="1" marL="914400">
              <a:spcBef>
                <a:spcPts val="0"/>
              </a:spcBef>
              <a:spcAft>
                <a:spcPts val="0"/>
              </a:spcAft>
              <a:buSzPts val="1523"/>
              <a:buChar char="○"/>
              <a:defRPr sz="1523"/>
            </a:lvl2pPr>
            <a:lvl3pPr indent="-325333" lvl="2" marL="1371600">
              <a:spcBef>
                <a:spcPts val="0"/>
              </a:spcBef>
              <a:spcAft>
                <a:spcPts val="0"/>
              </a:spcAft>
              <a:buSzPts val="1523"/>
              <a:buChar char="■"/>
              <a:defRPr sz="1523"/>
            </a:lvl3pPr>
            <a:lvl4pPr indent="-325333" lvl="3" marL="1828800">
              <a:spcBef>
                <a:spcPts val="0"/>
              </a:spcBef>
              <a:spcAft>
                <a:spcPts val="0"/>
              </a:spcAft>
              <a:buSzPts val="1523"/>
              <a:buChar char="●"/>
              <a:defRPr sz="1523"/>
            </a:lvl4pPr>
            <a:lvl5pPr indent="-325333" lvl="4" marL="2286000">
              <a:spcBef>
                <a:spcPts val="0"/>
              </a:spcBef>
              <a:spcAft>
                <a:spcPts val="0"/>
              </a:spcAft>
              <a:buSzPts val="1523"/>
              <a:buChar char="○"/>
              <a:defRPr sz="1523"/>
            </a:lvl5pPr>
            <a:lvl6pPr indent="-325333" lvl="5" marL="2743200">
              <a:spcBef>
                <a:spcPts val="0"/>
              </a:spcBef>
              <a:spcAft>
                <a:spcPts val="0"/>
              </a:spcAft>
              <a:buSzPts val="1523"/>
              <a:buChar char="■"/>
              <a:defRPr sz="1523"/>
            </a:lvl6pPr>
            <a:lvl7pPr indent="-325333" lvl="6" marL="3200400">
              <a:spcBef>
                <a:spcPts val="0"/>
              </a:spcBef>
              <a:spcAft>
                <a:spcPts val="0"/>
              </a:spcAft>
              <a:buSzPts val="1523"/>
              <a:buChar char="●"/>
              <a:defRPr sz="1523"/>
            </a:lvl7pPr>
            <a:lvl8pPr indent="-325333" lvl="7" marL="3657600">
              <a:spcBef>
                <a:spcPts val="0"/>
              </a:spcBef>
              <a:spcAft>
                <a:spcPts val="0"/>
              </a:spcAft>
              <a:buSzPts val="1523"/>
              <a:buChar char="○"/>
              <a:defRPr sz="1523"/>
            </a:lvl8pPr>
            <a:lvl9pPr indent="-325333" lvl="8" marL="4114800">
              <a:spcBef>
                <a:spcPts val="0"/>
              </a:spcBef>
              <a:spcAft>
                <a:spcPts val="0"/>
              </a:spcAft>
              <a:buSzPts val="1523"/>
              <a:buChar char="■"/>
              <a:defRPr sz="1523"/>
            </a:lvl9pPr>
          </a:lstStyle>
          <a:p/>
        </p:txBody>
      </p:sp>
      <p:sp>
        <p:nvSpPr>
          <p:cNvPr id="23" name="Google Shape;23;p5"/>
          <p:cNvSpPr txBox="1"/>
          <p:nvPr>
            <p:ph idx="2" type="body"/>
          </p:nvPr>
        </p:nvSpPr>
        <p:spPr>
          <a:xfrm>
            <a:off x="5650483" y="1693927"/>
            <a:ext cx="4677000" cy="5021400"/>
          </a:xfrm>
          <a:prstGeom prst="rect">
            <a:avLst/>
          </a:prstGeom>
        </p:spPr>
        <p:txBody>
          <a:bodyPr anchorCtr="0" anchor="t" bIns="116050" lIns="116050" spcFirstLastPara="1" rIns="116050" wrap="square" tIns="116050">
            <a:normAutofit/>
          </a:bodyPr>
          <a:lstStyle>
            <a:lvl1pPr indent="-341455" lvl="0" marL="457200">
              <a:spcBef>
                <a:spcPts val="0"/>
              </a:spcBef>
              <a:spcAft>
                <a:spcPts val="0"/>
              </a:spcAft>
              <a:buSzPts val="1777"/>
              <a:buChar char="●"/>
              <a:defRPr sz="1777"/>
            </a:lvl1pPr>
            <a:lvl2pPr indent="-325333" lvl="1" marL="914400">
              <a:spcBef>
                <a:spcPts val="0"/>
              </a:spcBef>
              <a:spcAft>
                <a:spcPts val="0"/>
              </a:spcAft>
              <a:buSzPts val="1523"/>
              <a:buChar char="○"/>
              <a:defRPr sz="1523"/>
            </a:lvl2pPr>
            <a:lvl3pPr indent="-325333" lvl="2" marL="1371600">
              <a:spcBef>
                <a:spcPts val="0"/>
              </a:spcBef>
              <a:spcAft>
                <a:spcPts val="0"/>
              </a:spcAft>
              <a:buSzPts val="1523"/>
              <a:buChar char="■"/>
              <a:defRPr sz="1523"/>
            </a:lvl3pPr>
            <a:lvl4pPr indent="-325333" lvl="3" marL="1828800">
              <a:spcBef>
                <a:spcPts val="0"/>
              </a:spcBef>
              <a:spcAft>
                <a:spcPts val="0"/>
              </a:spcAft>
              <a:buSzPts val="1523"/>
              <a:buChar char="●"/>
              <a:defRPr sz="1523"/>
            </a:lvl4pPr>
            <a:lvl5pPr indent="-325333" lvl="4" marL="2286000">
              <a:spcBef>
                <a:spcPts val="0"/>
              </a:spcBef>
              <a:spcAft>
                <a:spcPts val="0"/>
              </a:spcAft>
              <a:buSzPts val="1523"/>
              <a:buChar char="○"/>
              <a:defRPr sz="1523"/>
            </a:lvl5pPr>
            <a:lvl6pPr indent="-325333" lvl="5" marL="2743200">
              <a:spcBef>
                <a:spcPts val="0"/>
              </a:spcBef>
              <a:spcAft>
                <a:spcPts val="0"/>
              </a:spcAft>
              <a:buSzPts val="1523"/>
              <a:buChar char="■"/>
              <a:defRPr sz="1523"/>
            </a:lvl6pPr>
            <a:lvl7pPr indent="-325333" lvl="6" marL="3200400">
              <a:spcBef>
                <a:spcPts val="0"/>
              </a:spcBef>
              <a:spcAft>
                <a:spcPts val="0"/>
              </a:spcAft>
              <a:buSzPts val="1523"/>
              <a:buChar char="●"/>
              <a:defRPr sz="1523"/>
            </a:lvl7pPr>
            <a:lvl8pPr indent="-325333" lvl="7" marL="3657600">
              <a:spcBef>
                <a:spcPts val="0"/>
              </a:spcBef>
              <a:spcAft>
                <a:spcPts val="0"/>
              </a:spcAft>
              <a:buSzPts val="1523"/>
              <a:buChar char="○"/>
              <a:defRPr sz="1523"/>
            </a:lvl8pPr>
            <a:lvl9pPr indent="-325333" lvl="8" marL="4114800">
              <a:spcBef>
                <a:spcPts val="0"/>
              </a:spcBef>
              <a:spcAft>
                <a:spcPts val="0"/>
              </a:spcAft>
              <a:buSzPts val="1523"/>
              <a:buChar char="■"/>
              <a:defRPr sz="1523"/>
            </a:lvl9pPr>
          </a:lstStyle>
          <a:p/>
        </p:txBody>
      </p:sp>
      <p:sp>
        <p:nvSpPr>
          <p:cNvPr id="24" name="Google Shape;24;p5"/>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64468" y="654105"/>
            <a:ext cx="9963000" cy="841800"/>
          </a:xfrm>
          <a:prstGeom prst="rect">
            <a:avLst/>
          </a:prstGeom>
        </p:spPr>
        <p:txBody>
          <a:bodyPr anchorCtr="0" anchor="t" bIns="116050" lIns="116050" spcFirstLastPara="1" rIns="116050" wrap="square" tIns="116050">
            <a:normAutofit/>
          </a:bodyPr>
          <a:lstStyle>
            <a:lvl1pPr lvl="0">
              <a:spcBef>
                <a:spcPts val="0"/>
              </a:spcBef>
              <a:spcAft>
                <a:spcPts val="0"/>
              </a:spcAft>
              <a:buSzPts val="3555"/>
              <a:buNone/>
              <a:defRPr sz="3555"/>
            </a:lvl1pPr>
            <a:lvl2pPr lvl="1">
              <a:spcBef>
                <a:spcPts val="0"/>
              </a:spcBef>
              <a:spcAft>
                <a:spcPts val="0"/>
              </a:spcAft>
              <a:buSzPts val="3555"/>
              <a:buNone/>
              <a:defRPr sz="3555"/>
            </a:lvl2pPr>
            <a:lvl3pPr lvl="2">
              <a:spcBef>
                <a:spcPts val="0"/>
              </a:spcBef>
              <a:spcAft>
                <a:spcPts val="0"/>
              </a:spcAft>
              <a:buSzPts val="3555"/>
              <a:buNone/>
              <a:defRPr sz="3555"/>
            </a:lvl3pPr>
            <a:lvl4pPr lvl="3">
              <a:spcBef>
                <a:spcPts val="0"/>
              </a:spcBef>
              <a:spcAft>
                <a:spcPts val="0"/>
              </a:spcAft>
              <a:buSzPts val="3555"/>
              <a:buNone/>
              <a:defRPr sz="3555"/>
            </a:lvl4pPr>
            <a:lvl5pPr lvl="4">
              <a:spcBef>
                <a:spcPts val="0"/>
              </a:spcBef>
              <a:spcAft>
                <a:spcPts val="0"/>
              </a:spcAft>
              <a:buSzPts val="3555"/>
              <a:buNone/>
              <a:defRPr sz="3555"/>
            </a:lvl5pPr>
            <a:lvl6pPr lvl="5">
              <a:spcBef>
                <a:spcPts val="0"/>
              </a:spcBef>
              <a:spcAft>
                <a:spcPts val="0"/>
              </a:spcAft>
              <a:buSzPts val="3555"/>
              <a:buNone/>
              <a:defRPr sz="3555"/>
            </a:lvl6pPr>
            <a:lvl7pPr lvl="6">
              <a:spcBef>
                <a:spcPts val="0"/>
              </a:spcBef>
              <a:spcAft>
                <a:spcPts val="0"/>
              </a:spcAft>
              <a:buSzPts val="3555"/>
              <a:buNone/>
              <a:defRPr sz="3555"/>
            </a:lvl7pPr>
            <a:lvl8pPr lvl="7">
              <a:spcBef>
                <a:spcPts val="0"/>
              </a:spcBef>
              <a:spcAft>
                <a:spcPts val="0"/>
              </a:spcAft>
              <a:buSzPts val="3555"/>
              <a:buNone/>
              <a:defRPr sz="3555"/>
            </a:lvl8pPr>
            <a:lvl9pPr lvl="8">
              <a:spcBef>
                <a:spcPts val="0"/>
              </a:spcBef>
              <a:spcAft>
                <a:spcPts val="0"/>
              </a:spcAft>
              <a:buSzPts val="3555"/>
              <a:buNone/>
              <a:defRPr sz="3555"/>
            </a:lvl9pPr>
          </a:lstStyle>
          <a:p/>
        </p:txBody>
      </p:sp>
      <p:sp>
        <p:nvSpPr>
          <p:cNvPr id="27" name="Google Shape;27;p6"/>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64468" y="816630"/>
            <a:ext cx="3283500" cy="1110600"/>
          </a:xfrm>
          <a:prstGeom prst="rect">
            <a:avLst/>
          </a:prstGeom>
        </p:spPr>
        <p:txBody>
          <a:bodyPr anchorCtr="0" anchor="b" bIns="116050" lIns="116050" spcFirstLastPara="1" rIns="116050" wrap="square" tIns="116050">
            <a:normAutofit/>
          </a:bodyPr>
          <a:lstStyle>
            <a:lvl1pPr lvl="0">
              <a:spcBef>
                <a:spcPts val="0"/>
              </a:spcBef>
              <a:spcAft>
                <a:spcPts val="0"/>
              </a:spcAft>
              <a:buSzPts val="3047"/>
              <a:buNone/>
              <a:defRPr sz="3047"/>
            </a:lvl1pPr>
            <a:lvl2pPr lvl="1">
              <a:spcBef>
                <a:spcPts val="0"/>
              </a:spcBef>
              <a:spcAft>
                <a:spcPts val="0"/>
              </a:spcAft>
              <a:buSzPts val="3047"/>
              <a:buNone/>
              <a:defRPr sz="3047"/>
            </a:lvl2pPr>
            <a:lvl3pPr lvl="2">
              <a:spcBef>
                <a:spcPts val="0"/>
              </a:spcBef>
              <a:spcAft>
                <a:spcPts val="0"/>
              </a:spcAft>
              <a:buSzPts val="3047"/>
              <a:buNone/>
              <a:defRPr sz="3047"/>
            </a:lvl3pPr>
            <a:lvl4pPr lvl="3">
              <a:spcBef>
                <a:spcPts val="0"/>
              </a:spcBef>
              <a:spcAft>
                <a:spcPts val="0"/>
              </a:spcAft>
              <a:buSzPts val="3047"/>
              <a:buNone/>
              <a:defRPr sz="3047"/>
            </a:lvl4pPr>
            <a:lvl5pPr lvl="4">
              <a:spcBef>
                <a:spcPts val="0"/>
              </a:spcBef>
              <a:spcAft>
                <a:spcPts val="0"/>
              </a:spcAft>
              <a:buSzPts val="3047"/>
              <a:buNone/>
              <a:defRPr sz="3047"/>
            </a:lvl5pPr>
            <a:lvl6pPr lvl="5">
              <a:spcBef>
                <a:spcPts val="0"/>
              </a:spcBef>
              <a:spcAft>
                <a:spcPts val="0"/>
              </a:spcAft>
              <a:buSzPts val="3047"/>
              <a:buNone/>
              <a:defRPr sz="3047"/>
            </a:lvl6pPr>
            <a:lvl7pPr lvl="6">
              <a:spcBef>
                <a:spcPts val="0"/>
              </a:spcBef>
              <a:spcAft>
                <a:spcPts val="0"/>
              </a:spcAft>
              <a:buSzPts val="3047"/>
              <a:buNone/>
              <a:defRPr sz="3047"/>
            </a:lvl7pPr>
            <a:lvl8pPr lvl="7">
              <a:spcBef>
                <a:spcPts val="0"/>
              </a:spcBef>
              <a:spcAft>
                <a:spcPts val="0"/>
              </a:spcAft>
              <a:buSzPts val="3047"/>
              <a:buNone/>
              <a:defRPr sz="3047"/>
            </a:lvl8pPr>
            <a:lvl9pPr lvl="8">
              <a:spcBef>
                <a:spcPts val="0"/>
              </a:spcBef>
              <a:spcAft>
                <a:spcPts val="0"/>
              </a:spcAft>
              <a:buSzPts val="3047"/>
              <a:buNone/>
              <a:defRPr sz="3047"/>
            </a:lvl9pPr>
          </a:lstStyle>
          <a:p/>
        </p:txBody>
      </p:sp>
      <p:sp>
        <p:nvSpPr>
          <p:cNvPr id="30" name="Google Shape;30;p7"/>
          <p:cNvSpPr txBox="1"/>
          <p:nvPr>
            <p:ph idx="1" type="body"/>
          </p:nvPr>
        </p:nvSpPr>
        <p:spPr>
          <a:xfrm>
            <a:off x="364468" y="2042457"/>
            <a:ext cx="3283500" cy="4673100"/>
          </a:xfrm>
          <a:prstGeom prst="rect">
            <a:avLst/>
          </a:prstGeom>
        </p:spPr>
        <p:txBody>
          <a:bodyPr anchorCtr="0" anchor="t" bIns="116050" lIns="116050" spcFirstLastPara="1" rIns="116050" wrap="square" tIns="116050">
            <a:normAutofit/>
          </a:bodyPr>
          <a:lstStyle>
            <a:lvl1pPr indent="-325333" lvl="0" marL="457200">
              <a:spcBef>
                <a:spcPts val="0"/>
              </a:spcBef>
              <a:spcAft>
                <a:spcPts val="0"/>
              </a:spcAft>
              <a:buSzPts val="1523"/>
              <a:buChar char="●"/>
              <a:defRPr sz="1523"/>
            </a:lvl1pPr>
            <a:lvl2pPr indent="-325333" lvl="1" marL="914400">
              <a:spcBef>
                <a:spcPts val="0"/>
              </a:spcBef>
              <a:spcAft>
                <a:spcPts val="0"/>
              </a:spcAft>
              <a:buSzPts val="1523"/>
              <a:buChar char="○"/>
              <a:defRPr sz="1523"/>
            </a:lvl2pPr>
            <a:lvl3pPr indent="-325333" lvl="2" marL="1371600">
              <a:spcBef>
                <a:spcPts val="0"/>
              </a:spcBef>
              <a:spcAft>
                <a:spcPts val="0"/>
              </a:spcAft>
              <a:buSzPts val="1523"/>
              <a:buChar char="■"/>
              <a:defRPr sz="1523"/>
            </a:lvl3pPr>
            <a:lvl4pPr indent="-325333" lvl="3" marL="1828800">
              <a:spcBef>
                <a:spcPts val="0"/>
              </a:spcBef>
              <a:spcAft>
                <a:spcPts val="0"/>
              </a:spcAft>
              <a:buSzPts val="1523"/>
              <a:buChar char="●"/>
              <a:defRPr sz="1523"/>
            </a:lvl4pPr>
            <a:lvl5pPr indent="-325333" lvl="4" marL="2286000">
              <a:spcBef>
                <a:spcPts val="0"/>
              </a:spcBef>
              <a:spcAft>
                <a:spcPts val="0"/>
              </a:spcAft>
              <a:buSzPts val="1523"/>
              <a:buChar char="○"/>
              <a:defRPr sz="1523"/>
            </a:lvl5pPr>
            <a:lvl6pPr indent="-325333" lvl="5" marL="2743200">
              <a:spcBef>
                <a:spcPts val="0"/>
              </a:spcBef>
              <a:spcAft>
                <a:spcPts val="0"/>
              </a:spcAft>
              <a:buSzPts val="1523"/>
              <a:buChar char="■"/>
              <a:defRPr sz="1523"/>
            </a:lvl6pPr>
            <a:lvl7pPr indent="-325333" lvl="6" marL="3200400">
              <a:spcBef>
                <a:spcPts val="0"/>
              </a:spcBef>
              <a:spcAft>
                <a:spcPts val="0"/>
              </a:spcAft>
              <a:buSzPts val="1523"/>
              <a:buChar char="●"/>
              <a:defRPr sz="1523"/>
            </a:lvl7pPr>
            <a:lvl8pPr indent="-325333" lvl="7" marL="3657600">
              <a:spcBef>
                <a:spcPts val="0"/>
              </a:spcBef>
              <a:spcAft>
                <a:spcPts val="0"/>
              </a:spcAft>
              <a:buSzPts val="1523"/>
              <a:buChar char="○"/>
              <a:defRPr sz="1523"/>
            </a:lvl8pPr>
            <a:lvl9pPr indent="-325333" lvl="8" marL="4114800">
              <a:spcBef>
                <a:spcPts val="0"/>
              </a:spcBef>
              <a:spcAft>
                <a:spcPts val="0"/>
              </a:spcAft>
              <a:buSzPts val="1523"/>
              <a:buChar char="■"/>
              <a:defRPr sz="1523"/>
            </a:lvl9pPr>
          </a:lstStyle>
          <a:p/>
        </p:txBody>
      </p:sp>
      <p:sp>
        <p:nvSpPr>
          <p:cNvPr id="31" name="Google Shape;31;p7"/>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73245" y="661638"/>
            <a:ext cx="7445700" cy="6012600"/>
          </a:xfrm>
          <a:prstGeom prst="rect">
            <a:avLst/>
          </a:prstGeom>
        </p:spPr>
        <p:txBody>
          <a:bodyPr anchorCtr="0" anchor="ctr" bIns="116050" lIns="116050" spcFirstLastPara="1" rIns="116050" wrap="square" tIns="116050">
            <a:normAutofit/>
          </a:bodyPr>
          <a:lstStyle>
            <a:lvl1pPr lvl="0">
              <a:spcBef>
                <a:spcPts val="0"/>
              </a:spcBef>
              <a:spcAft>
                <a:spcPts val="0"/>
              </a:spcAft>
              <a:buSzPts val="6093"/>
              <a:buNone/>
              <a:defRPr sz="6093"/>
            </a:lvl1pPr>
            <a:lvl2pPr lvl="1">
              <a:spcBef>
                <a:spcPts val="0"/>
              </a:spcBef>
              <a:spcAft>
                <a:spcPts val="0"/>
              </a:spcAft>
              <a:buSzPts val="6093"/>
              <a:buNone/>
              <a:defRPr sz="6093"/>
            </a:lvl2pPr>
            <a:lvl3pPr lvl="2">
              <a:spcBef>
                <a:spcPts val="0"/>
              </a:spcBef>
              <a:spcAft>
                <a:spcPts val="0"/>
              </a:spcAft>
              <a:buSzPts val="6093"/>
              <a:buNone/>
              <a:defRPr sz="6093"/>
            </a:lvl3pPr>
            <a:lvl4pPr lvl="3">
              <a:spcBef>
                <a:spcPts val="0"/>
              </a:spcBef>
              <a:spcAft>
                <a:spcPts val="0"/>
              </a:spcAft>
              <a:buSzPts val="6093"/>
              <a:buNone/>
              <a:defRPr sz="6093"/>
            </a:lvl4pPr>
            <a:lvl5pPr lvl="4">
              <a:spcBef>
                <a:spcPts val="0"/>
              </a:spcBef>
              <a:spcAft>
                <a:spcPts val="0"/>
              </a:spcAft>
              <a:buSzPts val="6093"/>
              <a:buNone/>
              <a:defRPr sz="6093"/>
            </a:lvl5pPr>
            <a:lvl6pPr lvl="5">
              <a:spcBef>
                <a:spcPts val="0"/>
              </a:spcBef>
              <a:spcAft>
                <a:spcPts val="0"/>
              </a:spcAft>
              <a:buSzPts val="6093"/>
              <a:buNone/>
              <a:defRPr sz="6093"/>
            </a:lvl6pPr>
            <a:lvl7pPr lvl="6">
              <a:spcBef>
                <a:spcPts val="0"/>
              </a:spcBef>
              <a:spcAft>
                <a:spcPts val="0"/>
              </a:spcAft>
              <a:buSzPts val="6093"/>
              <a:buNone/>
              <a:defRPr sz="6093"/>
            </a:lvl7pPr>
            <a:lvl8pPr lvl="7">
              <a:spcBef>
                <a:spcPts val="0"/>
              </a:spcBef>
              <a:spcAft>
                <a:spcPts val="0"/>
              </a:spcAft>
              <a:buSzPts val="6093"/>
              <a:buNone/>
              <a:defRPr sz="6093"/>
            </a:lvl8pPr>
            <a:lvl9pPr lvl="8">
              <a:spcBef>
                <a:spcPts val="0"/>
              </a:spcBef>
              <a:spcAft>
                <a:spcPts val="0"/>
              </a:spcAft>
              <a:buSzPts val="6093"/>
              <a:buNone/>
              <a:defRPr sz="6093"/>
            </a:lvl9pPr>
          </a:lstStyle>
          <a:p/>
        </p:txBody>
      </p:sp>
      <p:sp>
        <p:nvSpPr>
          <p:cNvPr id="34" name="Google Shape;34;p8"/>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346000" y="-184"/>
            <a:ext cx="5346000" cy="7560000"/>
          </a:xfrm>
          <a:prstGeom prst="rect">
            <a:avLst/>
          </a:prstGeom>
          <a:solidFill>
            <a:schemeClr val="lt2"/>
          </a:solidFill>
          <a:ln>
            <a:noFill/>
          </a:ln>
        </p:spPr>
        <p:txBody>
          <a:bodyPr anchorCtr="0" anchor="ctr" bIns="116050" lIns="116050" spcFirstLastPara="1" rIns="116050" wrap="square" tIns="116050">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310447" y="1812541"/>
            <a:ext cx="4730100" cy="21786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5332"/>
              <a:buNone/>
              <a:defRPr sz="5332"/>
            </a:lvl1pPr>
            <a:lvl2pPr lvl="1" algn="ctr">
              <a:spcBef>
                <a:spcPts val="0"/>
              </a:spcBef>
              <a:spcAft>
                <a:spcPts val="0"/>
              </a:spcAft>
              <a:buSzPts val="5332"/>
              <a:buNone/>
              <a:defRPr sz="5332"/>
            </a:lvl2pPr>
            <a:lvl3pPr lvl="2" algn="ctr">
              <a:spcBef>
                <a:spcPts val="0"/>
              </a:spcBef>
              <a:spcAft>
                <a:spcPts val="0"/>
              </a:spcAft>
              <a:buSzPts val="5332"/>
              <a:buNone/>
              <a:defRPr sz="5332"/>
            </a:lvl3pPr>
            <a:lvl4pPr lvl="3" algn="ctr">
              <a:spcBef>
                <a:spcPts val="0"/>
              </a:spcBef>
              <a:spcAft>
                <a:spcPts val="0"/>
              </a:spcAft>
              <a:buSzPts val="5332"/>
              <a:buNone/>
              <a:defRPr sz="5332"/>
            </a:lvl4pPr>
            <a:lvl5pPr lvl="4" algn="ctr">
              <a:spcBef>
                <a:spcPts val="0"/>
              </a:spcBef>
              <a:spcAft>
                <a:spcPts val="0"/>
              </a:spcAft>
              <a:buSzPts val="5332"/>
              <a:buNone/>
              <a:defRPr sz="5332"/>
            </a:lvl5pPr>
            <a:lvl6pPr lvl="5" algn="ctr">
              <a:spcBef>
                <a:spcPts val="0"/>
              </a:spcBef>
              <a:spcAft>
                <a:spcPts val="0"/>
              </a:spcAft>
              <a:buSzPts val="5332"/>
              <a:buNone/>
              <a:defRPr sz="5332"/>
            </a:lvl6pPr>
            <a:lvl7pPr lvl="6" algn="ctr">
              <a:spcBef>
                <a:spcPts val="0"/>
              </a:spcBef>
              <a:spcAft>
                <a:spcPts val="0"/>
              </a:spcAft>
              <a:buSzPts val="5332"/>
              <a:buNone/>
              <a:defRPr sz="5332"/>
            </a:lvl7pPr>
            <a:lvl8pPr lvl="7" algn="ctr">
              <a:spcBef>
                <a:spcPts val="0"/>
              </a:spcBef>
              <a:spcAft>
                <a:spcPts val="0"/>
              </a:spcAft>
              <a:buSzPts val="5332"/>
              <a:buNone/>
              <a:defRPr sz="5332"/>
            </a:lvl8pPr>
            <a:lvl9pPr lvl="8" algn="ctr">
              <a:spcBef>
                <a:spcPts val="0"/>
              </a:spcBef>
              <a:spcAft>
                <a:spcPts val="0"/>
              </a:spcAft>
              <a:buSzPts val="5332"/>
              <a:buNone/>
              <a:defRPr sz="5332"/>
            </a:lvl9pPr>
          </a:lstStyle>
          <a:p/>
        </p:txBody>
      </p:sp>
      <p:sp>
        <p:nvSpPr>
          <p:cNvPr id="38" name="Google Shape;38;p9"/>
          <p:cNvSpPr txBox="1"/>
          <p:nvPr>
            <p:ph idx="1" type="subTitle"/>
          </p:nvPr>
        </p:nvSpPr>
        <p:spPr>
          <a:xfrm>
            <a:off x="310447" y="4120005"/>
            <a:ext cx="4730100" cy="1815300"/>
          </a:xfrm>
          <a:prstGeom prst="rect">
            <a:avLst/>
          </a:prstGeom>
        </p:spPr>
        <p:txBody>
          <a:bodyPr anchorCtr="0" anchor="t" bIns="116050" lIns="116050" spcFirstLastPara="1" rIns="116050" wrap="square" tIns="116050">
            <a:normAutofit/>
          </a:bodyPr>
          <a:lstStyle>
            <a:lvl1pPr lvl="0" algn="ctr">
              <a:lnSpc>
                <a:spcPct val="100000"/>
              </a:lnSpc>
              <a:spcBef>
                <a:spcPts val="0"/>
              </a:spcBef>
              <a:spcAft>
                <a:spcPts val="0"/>
              </a:spcAft>
              <a:buSzPts val="2666"/>
              <a:buNone/>
              <a:defRPr sz="2666"/>
            </a:lvl1pPr>
            <a:lvl2pPr lvl="1" algn="ctr">
              <a:lnSpc>
                <a:spcPct val="100000"/>
              </a:lnSpc>
              <a:spcBef>
                <a:spcPts val="0"/>
              </a:spcBef>
              <a:spcAft>
                <a:spcPts val="0"/>
              </a:spcAft>
              <a:buSzPts val="2666"/>
              <a:buNone/>
              <a:defRPr sz="2666"/>
            </a:lvl2pPr>
            <a:lvl3pPr lvl="2" algn="ctr">
              <a:lnSpc>
                <a:spcPct val="100000"/>
              </a:lnSpc>
              <a:spcBef>
                <a:spcPts val="0"/>
              </a:spcBef>
              <a:spcAft>
                <a:spcPts val="0"/>
              </a:spcAft>
              <a:buSzPts val="2666"/>
              <a:buNone/>
              <a:defRPr sz="2666"/>
            </a:lvl3pPr>
            <a:lvl4pPr lvl="3" algn="ctr">
              <a:lnSpc>
                <a:spcPct val="100000"/>
              </a:lnSpc>
              <a:spcBef>
                <a:spcPts val="0"/>
              </a:spcBef>
              <a:spcAft>
                <a:spcPts val="0"/>
              </a:spcAft>
              <a:buSzPts val="2666"/>
              <a:buNone/>
              <a:defRPr sz="2666"/>
            </a:lvl4pPr>
            <a:lvl5pPr lvl="4" algn="ctr">
              <a:lnSpc>
                <a:spcPct val="100000"/>
              </a:lnSpc>
              <a:spcBef>
                <a:spcPts val="0"/>
              </a:spcBef>
              <a:spcAft>
                <a:spcPts val="0"/>
              </a:spcAft>
              <a:buSzPts val="2666"/>
              <a:buNone/>
              <a:defRPr sz="2666"/>
            </a:lvl5pPr>
            <a:lvl6pPr lvl="5" algn="ctr">
              <a:lnSpc>
                <a:spcPct val="100000"/>
              </a:lnSpc>
              <a:spcBef>
                <a:spcPts val="0"/>
              </a:spcBef>
              <a:spcAft>
                <a:spcPts val="0"/>
              </a:spcAft>
              <a:buSzPts val="2666"/>
              <a:buNone/>
              <a:defRPr sz="2666"/>
            </a:lvl6pPr>
            <a:lvl7pPr lvl="6" algn="ctr">
              <a:lnSpc>
                <a:spcPct val="100000"/>
              </a:lnSpc>
              <a:spcBef>
                <a:spcPts val="0"/>
              </a:spcBef>
              <a:spcAft>
                <a:spcPts val="0"/>
              </a:spcAft>
              <a:buSzPts val="2666"/>
              <a:buNone/>
              <a:defRPr sz="2666"/>
            </a:lvl7pPr>
            <a:lvl8pPr lvl="7" algn="ctr">
              <a:lnSpc>
                <a:spcPct val="100000"/>
              </a:lnSpc>
              <a:spcBef>
                <a:spcPts val="0"/>
              </a:spcBef>
              <a:spcAft>
                <a:spcPts val="0"/>
              </a:spcAft>
              <a:buSzPts val="2666"/>
              <a:buNone/>
              <a:defRPr sz="2666"/>
            </a:lvl8pPr>
            <a:lvl9pPr lvl="8" algn="ctr">
              <a:lnSpc>
                <a:spcPct val="100000"/>
              </a:lnSpc>
              <a:spcBef>
                <a:spcPts val="0"/>
              </a:spcBef>
              <a:spcAft>
                <a:spcPts val="0"/>
              </a:spcAft>
              <a:buSzPts val="2666"/>
              <a:buNone/>
              <a:defRPr sz="2666"/>
            </a:lvl9pPr>
          </a:lstStyle>
          <a:p/>
        </p:txBody>
      </p:sp>
      <p:sp>
        <p:nvSpPr>
          <p:cNvPr id="39" name="Google Shape;39;p9"/>
          <p:cNvSpPr txBox="1"/>
          <p:nvPr>
            <p:ph idx="2" type="body"/>
          </p:nvPr>
        </p:nvSpPr>
        <p:spPr>
          <a:xfrm>
            <a:off x="5775715" y="1064257"/>
            <a:ext cx="4486500" cy="5431200"/>
          </a:xfrm>
          <a:prstGeom prst="rect">
            <a:avLst/>
          </a:prstGeom>
        </p:spPr>
        <p:txBody>
          <a:bodyPr anchorCtr="0" anchor="ctr" bIns="116050" lIns="116050" spcFirstLastPara="1" rIns="116050" wrap="square" tIns="116050">
            <a:normAutofit/>
          </a:bodyPr>
          <a:lstStyle>
            <a:lvl1pPr indent="-373700" lvl="0" marL="457200">
              <a:spcBef>
                <a:spcPts val="0"/>
              </a:spcBef>
              <a:spcAft>
                <a:spcPts val="0"/>
              </a:spcAft>
              <a:buSzPts val="2285"/>
              <a:buChar char="●"/>
              <a:defRPr sz="2285"/>
            </a:lvl1pPr>
            <a:lvl2pPr indent="-341455" lvl="1" marL="914400">
              <a:spcBef>
                <a:spcPts val="0"/>
              </a:spcBef>
              <a:spcAft>
                <a:spcPts val="0"/>
              </a:spcAft>
              <a:buSzPts val="1777"/>
              <a:buChar char="○"/>
              <a:defRPr sz="1777"/>
            </a:lvl2pPr>
            <a:lvl3pPr indent="-341455" lvl="2" marL="1371600">
              <a:spcBef>
                <a:spcPts val="0"/>
              </a:spcBef>
              <a:spcAft>
                <a:spcPts val="0"/>
              </a:spcAft>
              <a:buSzPts val="1777"/>
              <a:buChar char="■"/>
              <a:defRPr sz="1777"/>
            </a:lvl3pPr>
            <a:lvl4pPr indent="-341455" lvl="3" marL="1828800">
              <a:spcBef>
                <a:spcPts val="0"/>
              </a:spcBef>
              <a:spcAft>
                <a:spcPts val="0"/>
              </a:spcAft>
              <a:buSzPts val="1777"/>
              <a:buChar char="●"/>
              <a:defRPr sz="1777"/>
            </a:lvl4pPr>
            <a:lvl5pPr indent="-341455" lvl="4" marL="2286000">
              <a:spcBef>
                <a:spcPts val="0"/>
              </a:spcBef>
              <a:spcAft>
                <a:spcPts val="0"/>
              </a:spcAft>
              <a:buSzPts val="1777"/>
              <a:buChar char="○"/>
              <a:defRPr sz="1777"/>
            </a:lvl5pPr>
            <a:lvl6pPr indent="-341455" lvl="5" marL="2743200">
              <a:spcBef>
                <a:spcPts val="0"/>
              </a:spcBef>
              <a:spcAft>
                <a:spcPts val="0"/>
              </a:spcAft>
              <a:buSzPts val="1777"/>
              <a:buChar char="■"/>
              <a:defRPr sz="1777"/>
            </a:lvl6pPr>
            <a:lvl7pPr indent="-341455" lvl="6" marL="3200400">
              <a:spcBef>
                <a:spcPts val="0"/>
              </a:spcBef>
              <a:spcAft>
                <a:spcPts val="0"/>
              </a:spcAft>
              <a:buSzPts val="1777"/>
              <a:buChar char="●"/>
              <a:defRPr sz="1777"/>
            </a:lvl7pPr>
            <a:lvl8pPr indent="-341456" lvl="7" marL="3657600">
              <a:spcBef>
                <a:spcPts val="0"/>
              </a:spcBef>
              <a:spcAft>
                <a:spcPts val="0"/>
              </a:spcAft>
              <a:buSzPts val="1777"/>
              <a:buChar char="○"/>
              <a:defRPr sz="1777"/>
            </a:lvl8pPr>
            <a:lvl9pPr indent="-341456" lvl="8" marL="4114800">
              <a:spcBef>
                <a:spcPts val="0"/>
              </a:spcBef>
              <a:spcAft>
                <a:spcPts val="0"/>
              </a:spcAft>
              <a:buSzPts val="1777"/>
              <a:buChar char="■"/>
              <a:defRPr sz="1777"/>
            </a:lvl9pPr>
          </a:lstStyle>
          <a:p/>
        </p:txBody>
      </p:sp>
      <p:sp>
        <p:nvSpPr>
          <p:cNvPr id="40" name="Google Shape;40;p9"/>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64468" y="6218168"/>
            <a:ext cx="7014300" cy="889500"/>
          </a:xfrm>
          <a:prstGeom prst="rect">
            <a:avLst/>
          </a:prstGeom>
        </p:spPr>
        <p:txBody>
          <a:bodyPr anchorCtr="0" anchor="ctr" bIns="116050" lIns="116050" spcFirstLastPara="1" rIns="116050" wrap="square" tIns="116050">
            <a:normAutofit/>
          </a:bodyPr>
          <a:lstStyle>
            <a:lvl1pPr indent="-228600" lvl="0" marL="457200">
              <a:lnSpc>
                <a:spcPct val="100000"/>
              </a:lnSpc>
              <a:spcBef>
                <a:spcPts val="0"/>
              </a:spcBef>
              <a:spcAft>
                <a:spcPts val="0"/>
              </a:spcAft>
              <a:buSzPts val="2285"/>
              <a:buNone/>
              <a:defRPr sz="2285"/>
            </a:lvl1pPr>
          </a:lstStyle>
          <a:p/>
        </p:txBody>
      </p:sp>
      <p:sp>
        <p:nvSpPr>
          <p:cNvPr id="43" name="Google Shape;43;p10"/>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64468" y="1625801"/>
            <a:ext cx="9963000" cy="2886000"/>
          </a:xfrm>
          <a:prstGeom prst="rect">
            <a:avLst/>
          </a:prstGeom>
        </p:spPr>
        <p:txBody>
          <a:bodyPr anchorCtr="0" anchor="b" bIns="116050" lIns="116050" spcFirstLastPara="1" rIns="116050" wrap="square" tIns="116050">
            <a:normAutofit/>
          </a:bodyPr>
          <a:lstStyle>
            <a:lvl1pPr lvl="0" algn="ctr">
              <a:spcBef>
                <a:spcPts val="0"/>
              </a:spcBef>
              <a:spcAft>
                <a:spcPts val="0"/>
              </a:spcAft>
              <a:buSzPts val="15234"/>
              <a:buNone/>
              <a:defRPr sz="15234"/>
            </a:lvl1pPr>
            <a:lvl2pPr lvl="1" algn="ctr">
              <a:spcBef>
                <a:spcPts val="0"/>
              </a:spcBef>
              <a:spcAft>
                <a:spcPts val="0"/>
              </a:spcAft>
              <a:buSzPts val="15234"/>
              <a:buNone/>
              <a:defRPr sz="15234"/>
            </a:lvl2pPr>
            <a:lvl3pPr lvl="2" algn="ctr">
              <a:spcBef>
                <a:spcPts val="0"/>
              </a:spcBef>
              <a:spcAft>
                <a:spcPts val="0"/>
              </a:spcAft>
              <a:buSzPts val="15234"/>
              <a:buNone/>
              <a:defRPr sz="15234"/>
            </a:lvl3pPr>
            <a:lvl4pPr lvl="3" algn="ctr">
              <a:spcBef>
                <a:spcPts val="0"/>
              </a:spcBef>
              <a:spcAft>
                <a:spcPts val="0"/>
              </a:spcAft>
              <a:buSzPts val="15234"/>
              <a:buNone/>
              <a:defRPr sz="15234"/>
            </a:lvl4pPr>
            <a:lvl5pPr lvl="4" algn="ctr">
              <a:spcBef>
                <a:spcPts val="0"/>
              </a:spcBef>
              <a:spcAft>
                <a:spcPts val="0"/>
              </a:spcAft>
              <a:buSzPts val="15234"/>
              <a:buNone/>
              <a:defRPr sz="15234"/>
            </a:lvl5pPr>
            <a:lvl6pPr lvl="5" algn="ctr">
              <a:spcBef>
                <a:spcPts val="0"/>
              </a:spcBef>
              <a:spcAft>
                <a:spcPts val="0"/>
              </a:spcAft>
              <a:buSzPts val="15234"/>
              <a:buNone/>
              <a:defRPr sz="15234"/>
            </a:lvl6pPr>
            <a:lvl7pPr lvl="6" algn="ctr">
              <a:spcBef>
                <a:spcPts val="0"/>
              </a:spcBef>
              <a:spcAft>
                <a:spcPts val="0"/>
              </a:spcAft>
              <a:buSzPts val="15234"/>
              <a:buNone/>
              <a:defRPr sz="15234"/>
            </a:lvl7pPr>
            <a:lvl8pPr lvl="7" algn="ctr">
              <a:spcBef>
                <a:spcPts val="0"/>
              </a:spcBef>
              <a:spcAft>
                <a:spcPts val="0"/>
              </a:spcAft>
              <a:buSzPts val="15234"/>
              <a:buNone/>
              <a:defRPr sz="15234"/>
            </a:lvl8pPr>
            <a:lvl9pPr lvl="8" algn="ctr">
              <a:spcBef>
                <a:spcPts val="0"/>
              </a:spcBef>
              <a:spcAft>
                <a:spcPts val="0"/>
              </a:spcAft>
              <a:buSzPts val="15234"/>
              <a:buNone/>
              <a:defRPr sz="15234"/>
            </a:lvl9pPr>
          </a:lstStyle>
          <a:p>
            <a:r>
              <a:t>xx%</a:t>
            </a:r>
          </a:p>
        </p:txBody>
      </p:sp>
      <p:sp>
        <p:nvSpPr>
          <p:cNvPr id="46" name="Google Shape;46;p11"/>
          <p:cNvSpPr txBox="1"/>
          <p:nvPr>
            <p:ph idx="1" type="body"/>
          </p:nvPr>
        </p:nvSpPr>
        <p:spPr>
          <a:xfrm>
            <a:off x="364468" y="4633192"/>
            <a:ext cx="9963000" cy="1911900"/>
          </a:xfrm>
          <a:prstGeom prst="rect">
            <a:avLst/>
          </a:prstGeom>
        </p:spPr>
        <p:txBody>
          <a:bodyPr anchorCtr="0" anchor="t" bIns="116050" lIns="116050" spcFirstLastPara="1" rIns="116050" wrap="square" tIns="116050">
            <a:normAutofit/>
          </a:bodyPr>
          <a:lstStyle>
            <a:lvl1pPr indent="-373700" lvl="0" marL="457200" algn="ctr">
              <a:spcBef>
                <a:spcPts val="0"/>
              </a:spcBef>
              <a:spcAft>
                <a:spcPts val="0"/>
              </a:spcAft>
              <a:buSzPts val="2285"/>
              <a:buChar char="●"/>
              <a:defRPr sz="2285"/>
            </a:lvl1pPr>
            <a:lvl2pPr indent="-341455" lvl="1" marL="914400" algn="ctr">
              <a:spcBef>
                <a:spcPts val="0"/>
              </a:spcBef>
              <a:spcAft>
                <a:spcPts val="0"/>
              </a:spcAft>
              <a:buSzPts val="1777"/>
              <a:buChar char="○"/>
              <a:defRPr sz="1777"/>
            </a:lvl2pPr>
            <a:lvl3pPr indent="-341455" lvl="2" marL="1371600" algn="ctr">
              <a:spcBef>
                <a:spcPts val="0"/>
              </a:spcBef>
              <a:spcAft>
                <a:spcPts val="0"/>
              </a:spcAft>
              <a:buSzPts val="1777"/>
              <a:buChar char="■"/>
              <a:defRPr sz="1777"/>
            </a:lvl3pPr>
            <a:lvl4pPr indent="-341455" lvl="3" marL="1828800" algn="ctr">
              <a:spcBef>
                <a:spcPts val="0"/>
              </a:spcBef>
              <a:spcAft>
                <a:spcPts val="0"/>
              </a:spcAft>
              <a:buSzPts val="1777"/>
              <a:buChar char="●"/>
              <a:defRPr sz="1777"/>
            </a:lvl4pPr>
            <a:lvl5pPr indent="-341455" lvl="4" marL="2286000" algn="ctr">
              <a:spcBef>
                <a:spcPts val="0"/>
              </a:spcBef>
              <a:spcAft>
                <a:spcPts val="0"/>
              </a:spcAft>
              <a:buSzPts val="1777"/>
              <a:buChar char="○"/>
              <a:defRPr sz="1777"/>
            </a:lvl5pPr>
            <a:lvl6pPr indent="-341455" lvl="5" marL="2743200" algn="ctr">
              <a:spcBef>
                <a:spcPts val="0"/>
              </a:spcBef>
              <a:spcAft>
                <a:spcPts val="0"/>
              </a:spcAft>
              <a:buSzPts val="1777"/>
              <a:buChar char="■"/>
              <a:defRPr sz="1777"/>
            </a:lvl6pPr>
            <a:lvl7pPr indent="-341455" lvl="6" marL="3200400" algn="ctr">
              <a:spcBef>
                <a:spcPts val="0"/>
              </a:spcBef>
              <a:spcAft>
                <a:spcPts val="0"/>
              </a:spcAft>
              <a:buSzPts val="1777"/>
              <a:buChar char="●"/>
              <a:defRPr sz="1777"/>
            </a:lvl7pPr>
            <a:lvl8pPr indent="-341456" lvl="7" marL="3657600" algn="ctr">
              <a:spcBef>
                <a:spcPts val="0"/>
              </a:spcBef>
              <a:spcAft>
                <a:spcPts val="0"/>
              </a:spcAft>
              <a:buSzPts val="1777"/>
              <a:buChar char="○"/>
              <a:defRPr sz="1777"/>
            </a:lvl8pPr>
            <a:lvl9pPr indent="-341456" lvl="8" marL="4114800" algn="ctr">
              <a:spcBef>
                <a:spcPts val="0"/>
              </a:spcBef>
              <a:spcAft>
                <a:spcPts val="0"/>
              </a:spcAft>
              <a:buSzPts val="1777"/>
              <a:buChar char="■"/>
              <a:defRPr sz="1777"/>
            </a:lvl9pPr>
          </a:lstStyle>
          <a:p/>
        </p:txBody>
      </p:sp>
      <p:sp>
        <p:nvSpPr>
          <p:cNvPr id="47" name="Google Shape;47;p11"/>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906772" y="6854072"/>
            <a:ext cx="641700" cy="578400"/>
          </a:xfrm>
          <a:prstGeom prst="rect">
            <a:avLst/>
          </a:prstGeom>
        </p:spPr>
        <p:txBody>
          <a:bodyPr anchorCtr="0" anchor="ctr" bIns="116050" lIns="116050" spcFirstLastPara="1" rIns="116050" wrap="square" tIns="116050">
            <a:normAutofit/>
          </a:bodyPr>
          <a:lstStyle>
            <a:lvl1pPr lvl="0">
              <a:buNone/>
              <a:defRPr sz="1269"/>
            </a:lvl1pPr>
            <a:lvl2pPr lvl="1">
              <a:buNone/>
              <a:defRPr sz="1269"/>
            </a:lvl2pPr>
            <a:lvl3pPr lvl="2">
              <a:buNone/>
              <a:defRPr sz="1269"/>
            </a:lvl3pPr>
            <a:lvl4pPr lvl="3">
              <a:buNone/>
              <a:defRPr sz="1269"/>
            </a:lvl4pPr>
            <a:lvl5pPr lvl="4">
              <a:buNone/>
              <a:defRPr sz="1269"/>
            </a:lvl5pPr>
            <a:lvl6pPr lvl="5">
              <a:buNone/>
              <a:defRPr sz="1269"/>
            </a:lvl6pPr>
            <a:lvl7pPr lvl="6">
              <a:buNone/>
              <a:defRPr sz="1269"/>
            </a:lvl7pPr>
            <a:lvl8pPr lvl="7">
              <a:buNone/>
              <a:defRPr sz="1269"/>
            </a:lvl8pPr>
            <a:lvl9pPr lvl="8">
              <a:buNone/>
              <a:defRPr sz="1269"/>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64468" y="654105"/>
            <a:ext cx="9963000" cy="841800"/>
          </a:xfrm>
          <a:prstGeom prst="rect">
            <a:avLst/>
          </a:prstGeom>
          <a:noFill/>
          <a:ln>
            <a:noFill/>
          </a:ln>
        </p:spPr>
        <p:txBody>
          <a:bodyPr anchorCtr="0" anchor="t" bIns="116050" lIns="116050" spcFirstLastPara="1" rIns="116050" wrap="square" tIns="116050">
            <a:normAutofit/>
          </a:bodyPr>
          <a:lstStyle>
            <a:lvl1pPr lvl="0">
              <a:spcBef>
                <a:spcPts val="0"/>
              </a:spcBef>
              <a:spcAft>
                <a:spcPts val="0"/>
              </a:spcAft>
              <a:buClr>
                <a:schemeClr val="dk1"/>
              </a:buClr>
              <a:buSzPts val="3555"/>
              <a:buNone/>
              <a:defRPr sz="3555">
                <a:solidFill>
                  <a:schemeClr val="dk1"/>
                </a:solidFill>
              </a:defRPr>
            </a:lvl1pPr>
            <a:lvl2pPr lvl="1">
              <a:spcBef>
                <a:spcPts val="0"/>
              </a:spcBef>
              <a:spcAft>
                <a:spcPts val="0"/>
              </a:spcAft>
              <a:buClr>
                <a:schemeClr val="dk1"/>
              </a:buClr>
              <a:buSzPts val="3555"/>
              <a:buNone/>
              <a:defRPr sz="3555">
                <a:solidFill>
                  <a:schemeClr val="dk1"/>
                </a:solidFill>
              </a:defRPr>
            </a:lvl2pPr>
            <a:lvl3pPr lvl="2">
              <a:spcBef>
                <a:spcPts val="0"/>
              </a:spcBef>
              <a:spcAft>
                <a:spcPts val="0"/>
              </a:spcAft>
              <a:buClr>
                <a:schemeClr val="dk1"/>
              </a:buClr>
              <a:buSzPts val="3555"/>
              <a:buNone/>
              <a:defRPr sz="3555">
                <a:solidFill>
                  <a:schemeClr val="dk1"/>
                </a:solidFill>
              </a:defRPr>
            </a:lvl3pPr>
            <a:lvl4pPr lvl="3">
              <a:spcBef>
                <a:spcPts val="0"/>
              </a:spcBef>
              <a:spcAft>
                <a:spcPts val="0"/>
              </a:spcAft>
              <a:buClr>
                <a:schemeClr val="dk1"/>
              </a:buClr>
              <a:buSzPts val="3555"/>
              <a:buNone/>
              <a:defRPr sz="3555">
                <a:solidFill>
                  <a:schemeClr val="dk1"/>
                </a:solidFill>
              </a:defRPr>
            </a:lvl4pPr>
            <a:lvl5pPr lvl="4">
              <a:spcBef>
                <a:spcPts val="0"/>
              </a:spcBef>
              <a:spcAft>
                <a:spcPts val="0"/>
              </a:spcAft>
              <a:buClr>
                <a:schemeClr val="dk1"/>
              </a:buClr>
              <a:buSzPts val="3555"/>
              <a:buNone/>
              <a:defRPr sz="3555">
                <a:solidFill>
                  <a:schemeClr val="dk1"/>
                </a:solidFill>
              </a:defRPr>
            </a:lvl5pPr>
            <a:lvl6pPr lvl="5">
              <a:spcBef>
                <a:spcPts val="0"/>
              </a:spcBef>
              <a:spcAft>
                <a:spcPts val="0"/>
              </a:spcAft>
              <a:buClr>
                <a:schemeClr val="dk1"/>
              </a:buClr>
              <a:buSzPts val="3555"/>
              <a:buNone/>
              <a:defRPr sz="3555">
                <a:solidFill>
                  <a:schemeClr val="dk1"/>
                </a:solidFill>
              </a:defRPr>
            </a:lvl6pPr>
            <a:lvl7pPr lvl="6">
              <a:spcBef>
                <a:spcPts val="0"/>
              </a:spcBef>
              <a:spcAft>
                <a:spcPts val="0"/>
              </a:spcAft>
              <a:buClr>
                <a:schemeClr val="dk1"/>
              </a:buClr>
              <a:buSzPts val="3555"/>
              <a:buNone/>
              <a:defRPr sz="3555">
                <a:solidFill>
                  <a:schemeClr val="dk1"/>
                </a:solidFill>
              </a:defRPr>
            </a:lvl7pPr>
            <a:lvl8pPr lvl="7">
              <a:spcBef>
                <a:spcPts val="0"/>
              </a:spcBef>
              <a:spcAft>
                <a:spcPts val="0"/>
              </a:spcAft>
              <a:buClr>
                <a:schemeClr val="dk1"/>
              </a:buClr>
              <a:buSzPts val="3555"/>
              <a:buNone/>
              <a:defRPr sz="3555">
                <a:solidFill>
                  <a:schemeClr val="dk1"/>
                </a:solidFill>
              </a:defRPr>
            </a:lvl8pPr>
            <a:lvl9pPr lvl="8">
              <a:spcBef>
                <a:spcPts val="0"/>
              </a:spcBef>
              <a:spcAft>
                <a:spcPts val="0"/>
              </a:spcAft>
              <a:buClr>
                <a:schemeClr val="dk1"/>
              </a:buClr>
              <a:buSzPts val="3555"/>
              <a:buNone/>
              <a:defRPr sz="3555">
                <a:solidFill>
                  <a:schemeClr val="dk1"/>
                </a:solidFill>
              </a:defRPr>
            </a:lvl9pPr>
          </a:lstStyle>
          <a:p/>
        </p:txBody>
      </p:sp>
      <p:sp>
        <p:nvSpPr>
          <p:cNvPr id="7" name="Google Shape;7;p1"/>
          <p:cNvSpPr txBox="1"/>
          <p:nvPr>
            <p:ph idx="1" type="body"/>
          </p:nvPr>
        </p:nvSpPr>
        <p:spPr>
          <a:xfrm>
            <a:off x="364468" y="1693927"/>
            <a:ext cx="9963000" cy="5021400"/>
          </a:xfrm>
          <a:prstGeom prst="rect">
            <a:avLst/>
          </a:prstGeom>
          <a:noFill/>
          <a:ln>
            <a:noFill/>
          </a:ln>
        </p:spPr>
        <p:txBody>
          <a:bodyPr anchorCtr="0" anchor="t" bIns="116050" lIns="116050" spcFirstLastPara="1" rIns="116050" wrap="square" tIns="116050">
            <a:normAutofit/>
          </a:bodyPr>
          <a:lstStyle>
            <a:lvl1pPr indent="-373700" lvl="0" marL="457200">
              <a:lnSpc>
                <a:spcPct val="115000"/>
              </a:lnSpc>
              <a:spcBef>
                <a:spcPts val="0"/>
              </a:spcBef>
              <a:spcAft>
                <a:spcPts val="0"/>
              </a:spcAft>
              <a:buClr>
                <a:schemeClr val="dk2"/>
              </a:buClr>
              <a:buSzPts val="2285"/>
              <a:buChar char="●"/>
              <a:defRPr sz="2285">
                <a:solidFill>
                  <a:schemeClr val="dk2"/>
                </a:solidFill>
              </a:defRPr>
            </a:lvl1pPr>
            <a:lvl2pPr indent="-341455" lvl="1" marL="914400">
              <a:lnSpc>
                <a:spcPct val="115000"/>
              </a:lnSpc>
              <a:spcBef>
                <a:spcPts val="0"/>
              </a:spcBef>
              <a:spcAft>
                <a:spcPts val="0"/>
              </a:spcAft>
              <a:buClr>
                <a:schemeClr val="dk2"/>
              </a:buClr>
              <a:buSzPts val="1777"/>
              <a:buChar char="○"/>
              <a:defRPr sz="1777">
                <a:solidFill>
                  <a:schemeClr val="dk2"/>
                </a:solidFill>
              </a:defRPr>
            </a:lvl2pPr>
            <a:lvl3pPr indent="-341455" lvl="2" marL="1371600">
              <a:lnSpc>
                <a:spcPct val="115000"/>
              </a:lnSpc>
              <a:spcBef>
                <a:spcPts val="0"/>
              </a:spcBef>
              <a:spcAft>
                <a:spcPts val="0"/>
              </a:spcAft>
              <a:buClr>
                <a:schemeClr val="dk2"/>
              </a:buClr>
              <a:buSzPts val="1777"/>
              <a:buChar char="■"/>
              <a:defRPr sz="1777">
                <a:solidFill>
                  <a:schemeClr val="dk2"/>
                </a:solidFill>
              </a:defRPr>
            </a:lvl3pPr>
            <a:lvl4pPr indent="-341455" lvl="3" marL="1828800">
              <a:lnSpc>
                <a:spcPct val="115000"/>
              </a:lnSpc>
              <a:spcBef>
                <a:spcPts val="0"/>
              </a:spcBef>
              <a:spcAft>
                <a:spcPts val="0"/>
              </a:spcAft>
              <a:buClr>
                <a:schemeClr val="dk2"/>
              </a:buClr>
              <a:buSzPts val="1777"/>
              <a:buChar char="●"/>
              <a:defRPr sz="1777">
                <a:solidFill>
                  <a:schemeClr val="dk2"/>
                </a:solidFill>
              </a:defRPr>
            </a:lvl4pPr>
            <a:lvl5pPr indent="-341455" lvl="4" marL="2286000">
              <a:lnSpc>
                <a:spcPct val="115000"/>
              </a:lnSpc>
              <a:spcBef>
                <a:spcPts val="0"/>
              </a:spcBef>
              <a:spcAft>
                <a:spcPts val="0"/>
              </a:spcAft>
              <a:buClr>
                <a:schemeClr val="dk2"/>
              </a:buClr>
              <a:buSzPts val="1777"/>
              <a:buChar char="○"/>
              <a:defRPr sz="1777">
                <a:solidFill>
                  <a:schemeClr val="dk2"/>
                </a:solidFill>
              </a:defRPr>
            </a:lvl5pPr>
            <a:lvl6pPr indent="-341455" lvl="5" marL="2743200">
              <a:lnSpc>
                <a:spcPct val="115000"/>
              </a:lnSpc>
              <a:spcBef>
                <a:spcPts val="0"/>
              </a:spcBef>
              <a:spcAft>
                <a:spcPts val="0"/>
              </a:spcAft>
              <a:buClr>
                <a:schemeClr val="dk2"/>
              </a:buClr>
              <a:buSzPts val="1777"/>
              <a:buChar char="■"/>
              <a:defRPr sz="1777">
                <a:solidFill>
                  <a:schemeClr val="dk2"/>
                </a:solidFill>
              </a:defRPr>
            </a:lvl6pPr>
            <a:lvl7pPr indent="-341455" lvl="6" marL="3200400">
              <a:lnSpc>
                <a:spcPct val="115000"/>
              </a:lnSpc>
              <a:spcBef>
                <a:spcPts val="0"/>
              </a:spcBef>
              <a:spcAft>
                <a:spcPts val="0"/>
              </a:spcAft>
              <a:buClr>
                <a:schemeClr val="dk2"/>
              </a:buClr>
              <a:buSzPts val="1777"/>
              <a:buChar char="●"/>
              <a:defRPr sz="1777">
                <a:solidFill>
                  <a:schemeClr val="dk2"/>
                </a:solidFill>
              </a:defRPr>
            </a:lvl7pPr>
            <a:lvl8pPr indent="-341456" lvl="7" marL="3657600">
              <a:lnSpc>
                <a:spcPct val="115000"/>
              </a:lnSpc>
              <a:spcBef>
                <a:spcPts val="0"/>
              </a:spcBef>
              <a:spcAft>
                <a:spcPts val="0"/>
              </a:spcAft>
              <a:buClr>
                <a:schemeClr val="dk2"/>
              </a:buClr>
              <a:buSzPts val="1777"/>
              <a:buChar char="○"/>
              <a:defRPr sz="1777">
                <a:solidFill>
                  <a:schemeClr val="dk2"/>
                </a:solidFill>
              </a:defRPr>
            </a:lvl8pPr>
            <a:lvl9pPr indent="-341456" lvl="8" marL="4114800">
              <a:lnSpc>
                <a:spcPct val="115000"/>
              </a:lnSpc>
              <a:spcBef>
                <a:spcPts val="0"/>
              </a:spcBef>
              <a:spcAft>
                <a:spcPts val="0"/>
              </a:spcAft>
              <a:buClr>
                <a:schemeClr val="dk2"/>
              </a:buClr>
              <a:buSzPts val="1777"/>
              <a:buChar char="■"/>
              <a:defRPr sz="1777">
                <a:solidFill>
                  <a:schemeClr val="dk2"/>
                </a:solidFill>
              </a:defRPr>
            </a:lvl9pPr>
          </a:lstStyle>
          <a:p/>
        </p:txBody>
      </p:sp>
      <p:sp>
        <p:nvSpPr>
          <p:cNvPr id="8" name="Google Shape;8;p1"/>
          <p:cNvSpPr txBox="1"/>
          <p:nvPr>
            <p:ph idx="12" type="sldNum"/>
          </p:nvPr>
        </p:nvSpPr>
        <p:spPr>
          <a:xfrm>
            <a:off x="9906772" y="6854072"/>
            <a:ext cx="641700" cy="578400"/>
          </a:xfrm>
          <a:prstGeom prst="rect">
            <a:avLst/>
          </a:prstGeom>
          <a:noFill/>
          <a:ln>
            <a:noFill/>
          </a:ln>
        </p:spPr>
        <p:txBody>
          <a:bodyPr anchorCtr="0" anchor="ctr" bIns="116050" lIns="116050" spcFirstLastPara="1" rIns="116050" wrap="square" tIns="116050">
            <a:normAutofit/>
          </a:bodyPr>
          <a:lstStyle>
            <a:lvl1pPr lvl="0" algn="r">
              <a:buNone/>
              <a:defRPr sz="1269">
                <a:solidFill>
                  <a:schemeClr val="dk2"/>
                </a:solidFill>
              </a:defRPr>
            </a:lvl1pPr>
            <a:lvl2pPr lvl="1" algn="r">
              <a:buNone/>
              <a:defRPr sz="1269">
                <a:solidFill>
                  <a:schemeClr val="dk2"/>
                </a:solidFill>
              </a:defRPr>
            </a:lvl2pPr>
            <a:lvl3pPr lvl="2" algn="r">
              <a:buNone/>
              <a:defRPr sz="1269">
                <a:solidFill>
                  <a:schemeClr val="dk2"/>
                </a:solidFill>
              </a:defRPr>
            </a:lvl3pPr>
            <a:lvl4pPr lvl="3" algn="r">
              <a:buNone/>
              <a:defRPr sz="1269">
                <a:solidFill>
                  <a:schemeClr val="dk2"/>
                </a:solidFill>
              </a:defRPr>
            </a:lvl4pPr>
            <a:lvl5pPr lvl="4" algn="r">
              <a:buNone/>
              <a:defRPr sz="1269">
                <a:solidFill>
                  <a:schemeClr val="dk2"/>
                </a:solidFill>
              </a:defRPr>
            </a:lvl5pPr>
            <a:lvl6pPr lvl="5" algn="r">
              <a:buNone/>
              <a:defRPr sz="1269">
                <a:solidFill>
                  <a:schemeClr val="dk2"/>
                </a:solidFill>
              </a:defRPr>
            </a:lvl6pPr>
            <a:lvl7pPr lvl="6" algn="r">
              <a:buNone/>
              <a:defRPr sz="1269">
                <a:solidFill>
                  <a:schemeClr val="dk2"/>
                </a:solidFill>
              </a:defRPr>
            </a:lvl7pPr>
            <a:lvl8pPr lvl="7" algn="r">
              <a:buNone/>
              <a:defRPr sz="1269">
                <a:solidFill>
                  <a:schemeClr val="dk2"/>
                </a:solidFill>
              </a:defRPr>
            </a:lvl8pPr>
            <a:lvl9pPr lvl="8" algn="r">
              <a:buNone/>
              <a:defRPr sz="1269">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1.png"/><Relationship Id="rId8"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7.png"/><Relationship Id="rId5"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282300" y="259123"/>
            <a:ext cx="4749900" cy="312002"/>
            <a:chOff x="5657850" y="259123"/>
            <a:chExt cx="4749900" cy="312002"/>
          </a:xfrm>
        </p:grpSpPr>
        <p:grpSp>
          <p:nvGrpSpPr>
            <p:cNvPr id="55" name="Google Shape;55;p13"/>
            <p:cNvGrpSpPr/>
            <p:nvPr/>
          </p:nvGrpSpPr>
          <p:grpSpPr>
            <a:xfrm>
              <a:off x="5657850" y="259123"/>
              <a:ext cx="4749900" cy="33475"/>
              <a:chOff x="5657850" y="259123"/>
              <a:chExt cx="4749900" cy="33475"/>
            </a:xfrm>
          </p:grpSpPr>
          <p:cxnSp>
            <p:nvCxnSpPr>
              <p:cNvPr id="56" name="Google Shape;56;p13"/>
              <p:cNvCxnSpPr/>
              <p:nvPr/>
            </p:nvCxnSpPr>
            <p:spPr>
              <a:xfrm>
                <a:off x="5657850" y="259123"/>
                <a:ext cx="4749900" cy="0"/>
              </a:xfrm>
              <a:prstGeom prst="straightConnector1">
                <a:avLst/>
              </a:prstGeom>
              <a:noFill/>
              <a:ln cap="flat" cmpd="sng" w="19050">
                <a:solidFill>
                  <a:schemeClr val="dk1"/>
                </a:solidFill>
                <a:prstDash val="solid"/>
                <a:round/>
                <a:headEnd len="med" w="med" type="none"/>
                <a:tailEnd len="med" w="med" type="none"/>
              </a:ln>
            </p:spPr>
          </p:cxnSp>
          <p:cxnSp>
            <p:nvCxnSpPr>
              <p:cNvPr id="57" name="Google Shape;57;p13"/>
              <p:cNvCxnSpPr/>
              <p:nvPr/>
            </p:nvCxnSpPr>
            <p:spPr>
              <a:xfrm>
                <a:off x="5657850" y="292598"/>
                <a:ext cx="4749900" cy="0"/>
              </a:xfrm>
              <a:prstGeom prst="straightConnector1">
                <a:avLst/>
              </a:prstGeom>
              <a:noFill/>
              <a:ln cap="flat" cmpd="sng" w="9525">
                <a:solidFill>
                  <a:schemeClr val="dk1"/>
                </a:solidFill>
                <a:prstDash val="solid"/>
                <a:round/>
                <a:headEnd len="med" w="med" type="none"/>
                <a:tailEnd len="med" w="med" type="none"/>
              </a:ln>
            </p:spPr>
          </p:cxnSp>
        </p:grpSp>
        <p:grpSp>
          <p:nvGrpSpPr>
            <p:cNvPr id="58" name="Google Shape;58;p13"/>
            <p:cNvGrpSpPr/>
            <p:nvPr/>
          </p:nvGrpSpPr>
          <p:grpSpPr>
            <a:xfrm>
              <a:off x="5660250" y="278625"/>
              <a:ext cx="4740949" cy="292500"/>
              <a:chOff x="5660250" y="278625"/>
              <a:chExt cx="4740949" cy="292500"/>
            </a:xfrm>
          </p:grpSpPr>
          <p:sp>
            <p:nvSpPr>
              <p:cNvPr id="59" name="Google Shape;59;p13"/>
              <p:cNvSpPr txBox="1"/>
              <p:nvPr/>
            </p:nvSpPr>
            <p:spPr>
              <a:xfrm>
                <a:off x="5660250" y="278625"/>
                <a:ext cx="1164000" cy="2925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 sz="700">
                    <a:solidFill>
                      <a:schemeClr val="dk1"/>
                    </a:solidFill>
                    <a:latin typeface="Spectral SemiBold"/>
                    <a:ea typeface="Spectral SemiBold"/>
                    <a:cs typeface="Spectral SemiBold"/>
                    <a:sym typeface="Spectral SemiBold"/>
                  </a:rPr>
                  <a:t>THE BABY TIMES</a:t>
                </a:r>
                <a:endParaRPr sz="700">
                  <a:solidFill>
                    <a:schemeClr val="dk1"/>
                  </a:solidFill>
                  <a:latin typeface="Spectral SemiBold"/>
                  <a:ea typeface="Spectral SemiBold"/>
                  <a:cs typeface="Spectral SemiBold"/>
                  <a:sym typeface="Spectral SemiBold"/>
                </a:endParaRPr>
              </a:p>
            </p:txBody>
          </p:sp>
          <p:sp>
            <p:nvSpPr>
              <p:cNvPr id="60" name="Google Shape;60;p13"/>
              <p:cNvSpPr txBox="1"/>
              <p:nvPr/>
            </p:nvSpPr>
            <p:spPr>
              <a:xfrm>
                <a:off x="9651199" y="278625"/>
                <a:ext cx="750000" cy="292500"/>
              </a:xfrm>
              <a:prstGeom prst="rect">
                <a:avLst/>
              </a:prstGeom>
              <a:noFill/>
              <a:ln>
                <a:noFill/>
              </a:ln>
            </p:spPr>
            <p:txBody>
              <a:bodyPr anchorCtr="0" anchor="t" bIns="91425" lIns="0" spcFirstLastPara="1" rIns="0" wrap="square" tIns="91425">
                <a:spAutoFit/>
              </a:bodyPr>
              <a:lstStyle/>
              <a:p>
                <a:pPr indent="0" lvl="0" marL="0" rtl="0" algn="r">
                  <a:spcBef>
                    <a:spcPts val="0"/>
                  </a:spcBef>
                  <a:spcAft>
                    <a:spcPts val="0"/>
                  </a:spcAft>
                  <a:buNone/>
                </a:pPr>
                <a:r>
                  <a:rPr lang="en" sz="700">
                    <a:solidFill>
                      <a:schemeClr val="dk1"/>
                    </a:solidFill>
                    <a:latin typeface="Spectral SemiBold"/>
                    <a:ea typeface="Spectral SemiBold"/>
                    <a:cs typeface="Spectral SemiBold"/>
                    <a:sym typeface="Spectral SemiBold"/>
                  </a:rPr>
                  <a:t>PAGE 4</a:t>
                </a:r>
                <a:endParaRPr sz="700">
                  <a:solidFill>
                    <a:schemeClr val="dk1"/>
                  </a:solidFill>
                  <a:latin typeface="Spectral SemiBold"/>
                  <a:ea typeface="Spectral SemiBold"/>
                  <a:cs typeface="Spectral SemiBold"/>
                  <a:sym typeface="Spectral SemiBold"/>
                </a:endParaRPr>
              </a:p>
            </p:txBody>
          </p:sp>
          <p:sp>
            <p:nvSpPr>
              <p:cNvPr id="61" name="Google Shape;61;p13"/>
              <p:cNvSpPr txBox="1"/>
              <p:nvPr/>
            </p:nvSpPr>
            <p:spPr>
              <a:xfrm>
                <a:off x="7129026" y="278625"/>
                <a:ext cx="1807500" cy="292500"/>
              </a:xfrm>
              <a:prstGeom prst="rect">
                <a:avLst/>
              </a:prstGeom>
              <a:noFill/>
              <a:ln>
                <a:noFill/>
              </a:ln>
            </p:spPr>
            <p:txBody>
              <a:bodyPr anchorCtr="0" anchor="t" bIns="91425" lIns="0" spcFirstLastPara="1" rIns="0" wrap="square" tIns="91425">
                <a:spAutoFit/>
              </a:bodyPr>
              <a:lstStyle/>
              <a:p>
                <a:pPr indent="0" lvl="0" marL="0" rtl="0" algn="ctr">
                  <a:spcBef>
                    <a:spcPts val="0"/>
                  </a:spcBef>
                  <a:spcAft>
                    <a:spcPts val="0"/>
                  </a:spcAft>
                  <a:buNone/>
                </a:pPr>
                <a:r>
                  <a:rPr lang="en" sz="700">
                    <a:solidFill>
                      <a:schemeClr val="dk1"/>
                    </a:solidFill>
                    <a:latin typeface="Spectral SemiBold"/>
                    <a:ea typeface="Spectral SemiBold"/>
                    <a:cs typeface="Spectral SemiBold"/>
                    <a:sym typeface="Spectral SemiBold"/>
                  </a:rPr>
                  <a:t>MONDAY, OCTOBER 11, 2027</a:t>
                </a:r>
                <a:endParaRPr sz="700">
                  <a:solidFill>
                    <a:schemeClr val="dk1"/>
                  </a:solidFill>
                  <a:latin typeface="Spectral SemiBold"/>
                  <a:ea typeface="Spectral SemiBold"/>
                  <a:cs typeface="Spectral SemiBold"/>
                  <a:sym typeface="Spectral SemiBold"/>
                </a:endParaRPr>
              </a:p>
            </p:txBody>
          </p:sp>
        </p:grpSp>
      </p:grpSp>
      <p:sp>
        <p:nvSpPr>
          <p:cNvPr id="62" name="Google Shape;62;p13"/>
          <p:cNvSpPr txBox="1"/>
          <p:nvPr/>
        </p:nvSpPr>
        <p:spPr>
          <a:xfrm>
            <a:off x="288698" y="765467"/>
            <a:ext cx="4737000" cy="446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2900">
                <a:solidFill>
                  <a:schemeClr val="dk1"/>
                </a:solidFill>
                <a:latin typeface="Spectral"/>
                <a:ea typeface="Spectral"/>
                <a:cs typeface="Spectral"/>
                <a:sym typeface="Spectral"/>
              </a:rPr>
              <a:t>EXCLUSIVE INTERVIEW</a:t>
            </a:r>
            <a:endParaRPr sz="2900">
              <a:solidFill>
                <a:schemeClr val="dk1"/>
              </a:solidFill>
              <a:latin typeface="Spectral"/>
              <a:ea typeface="Spectral"/>
              <a:cs typeface="Spectral"/>
              <a:sym typeface="Spectral"/>
            </a:endParaRPr>
          </a:p>
        </p:txBody>
      </p:sp>
      <p:sp>
        <p:nvSpPr>
          <p:cNvPr id="63" name="Google Shape;63;p13"/>
          <p:cNvSpPr txBox="1"/>
          <p:nvPr/>
        </p:nvSpPr>
        <p:spPr>
          <a:xfrm>
            <a:off x="288698" y="1349700"/>
            <a:ext cx="4737000" cy="246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1600">
                <a:solidFill>
                  <a:schemeClr val="dk1"/>
                </a:solidFill>
                <a:latin typeface="Spectral"/>
                <a:ea typeface="Spectral"/>
                <a:cs typeface="Spectral"/>
                <a:sym typeface="Spectral"/>
              </a:rPr>
              <a:t>WITH THE PARENTS</a:t>
            </a:r>
            <a:r>
              <a:rPr lang="en" sz="1600">
                <a:solidFill>
                  <a:schemeClr val="dk1"/>
                </a:solidFill>
                <a:latin typeface="Spectral"/>
                <a:ea typeface="Spectral"/>
                <a:cs typeface="Spectral"/>
                <a:sym typeface="Spectral"/>
              </a:rPr>
              <a:t>-</a:t>
            </a:r>
            <a:r>
              <a:rPr lang="en" sz="1600">
                <a:solidFill>
                  <a:schemeClr val="dk1"/>
                </a:solidFill>
                <a:latin typeface="Spectral"/>
                <a:ea typeface="Spectral"/>
                <a:cs typeface="Spectral"/>
                <a:sym typeface="Spectral"/>
              </a:rPr>
              <a:t>TO</a:t>
            </a:r>
            <a:r>
              <a:rPr lang="en" sz="1600">
                <a:solidFill>
                  <a:schemeClr val="dk1"/>
                </a:solidFill>
                <a:latin typeface="Spectral"/>
                <a:ea typeface="Spectral"/>
                <a:cs typeface="Spectral"/>
                <a:sym typeface="Spectral"/>
              </a:rPr>
              <a:t>-</a:t>
            </a:r>
            <a:r>
              <a:rPr lang="en" sz="1600">
                <a:solidFill>
                  <a:schemeClr val="dk1"/>
                </a:solidFill>
                <a:latin typeface="Spectral"/>
                <a:ea typeface="Spectral"/>
                <a:cs typeface="Spectral"/>
                <a:sym typeface="Spectral"/>
              </a:rPr>
              <a:t>BE</a:t>
            </a:r>
            <a:endParaRPr sz="1600">
              <a:solidFill>
                <a:schemeClr val="dk1"/>
              </a:solidFill>
              <a:latin typeface="Spectral"/>
              <a:ea typeface="Spectral"/>
              <a:cs typeface="Spectral"/>
              <a:sym typeface="Spectral"/>
            </a:endParaRPr>
          </a:p>
        </p:txBody>
      </p:sp>
      <p:grpSp>
        <p:nvGrpSpPr>
          <p:cNvPr id="64" name="Google Shape;64;p13"/>
          <p:cNvGrpSpPr/>
          <p:nvPr/>
        </p:nvGrpSpPr>
        <p:grpSpPr>
          <a:xfrm>
            <a:off x="1265698" y="1703725"/>
            <a:ext cx="2783000" cy="122400"/>
            <a:chOff x="6646325" y="1703725"/>
            <a:chExt cx="2783000" cy="122400"/>
          </a:xfrm>
        </p:grpSpPr>
        <p:grpSp>
          <p:nvGrpSpPr>
            <p:cNvPr id="65" name="Google Shape;65;p13"/>
            <p:cNvGrpSpPr/>
            <p:nvPr/>
          </p:nvGrpSpPr>
          <p:grpSpPr>
            <a:xfrm>
              <a:off x="6646325" y="1764925"/>
              <a:ext cx="2783000" cy="0"/>
              <a:chOff x="6646325" y="1774825"/>
              <a:chExt cx="2783000" cy="0"/>
            </a:xfrm>
          </p:grpSpPr>
          <p:cxnSp>
            <p:nvCxnSpPr>
              <p:cNvPr id="66" name="Google Shape;66;p13"/>
              <p:cNvCxnSpPr/>
              <p:nvPr/>
            </p:nvCxnSpPr>
            <p:spPr>
              <a:xfrm>
                <a:off x="6646325" y="1774825"/>
                <a:ext cx="893400" cy="0"/>
              </a:xfrm>
              <a:prstGeom prst="straightConnector1">
                <a:avLst/>
              </a:prstGeom>
              <a:noFill/>
              <a:ln cap="flat" cmpd="sng" w="9525">
                <a:solidFill>
                  <a:schemeClr val="dk1"/>
                </a:solidFill>
                <a:prstDash val="solid"/>
                <a:round/>
                <a:headEnd len="med" w="med" type="none"/>
                <a:tailEnd len="med" w="med" type="none"/>
              </a:ln>
            </p:spPr>
          </p:cxnSp>
          <p:cxnSp>
            <p:nvCxnSpPr>
              <p:cNvPr id="67" name="Google Shape;67;p13"/>
              <p:cNvCxnSpPr/>
              <p:nvPr/>
            </p:nvCxnSpPr>
            <p:spPr>
              <a:xfrm>
                <a:off x="8535925" y="1774825"/>
                <a:ext cx="893400" cy="0"/>
              </a:xfrm>
              <a:prstGeom prst="straightConnector1">
                <a:avLst/>
              </a:prstGeom>
              <a:noFill/>
              <a:ln cap="flat" cmpd="sng" w="9525">
                <a:solidFill>
                  <a:schemeClr val="dk1"/>
                </a:solidFill>
                <a:prstDash val="solid"/>
                <a:round/>
                <a:headEnd len="med" w="med" type="none"/>
                <a:tailEnd len="med" w="med" type="none"/>
              </a:ln>
            </p:spPr>
          </p:cxnSp>
        </p:grpSp>
        <p:pic>
          <p:nvPicPr>
            <p:cNvPr id="68" name="Google Shape;68;p13" title="Newspaper-Pregnancy-Announcement.png"/>
            <p:cNvPicPr preferRelativeResize="0"/>
            <p:nvPr/>
          </p:nvPicPr>
          <p:blipFill rotWithShape="1">
            <a:blip r:embed="rId3">
              <a:alphaModFix/>
            </a:blip>
            <a:srcRect b="14528" l="0" r="9829" t="14535"/>
            <a:stretch/>
          </p:blipFill>
          <p:spPr>
            <a:xfrm>
              <a:off x="7942800" y="1703725"/>
              <a:ext cx="155575" cy="122400"/>
            </a:xfrm>
            <a:prstGeom prst="rect">
              <a:avLst/>
            </a:prstGeom>
            <a:noFill/>
            <a:ln>
              <a:noFill/>
            </a:ln>
          </p:spPr>
        </p:pic>
      </p:grpSp>
      <p:pic>
        <p:nvPicPr>
          <p:cNvPr id="69" name="Google Shape;69;p13" title="Ресурс 2@2x.png"/>
          <p:cNvPicPr preferRelativeResize="0"/>
          <p:nvPr/>
        </p:nvPicPr>
        <p:blipFill rotWithShape="1">
          <a:blip r:embed="rId4">
            <a:alphaModFix/>
          </a:blip>
          <a:srcRect b="1019" l="1009" r="1019" t="1009"/>
          <a:stretch/>
        </p:blipFill>
        <p:spPr>
          <a:xfrm>
            <a:off x="282650" y="1980600"/>
            <a:ext cx="4743050" cy="2314150"/>
          </a:xfrm>
          <a:prstGeom prst="rect">
            <a:avLst/>
          </a:prstGeom>
          <a:noFill/>
          <a:ln>
            <a:noFill/>
          </a:ln>
        </p:spPr>
      </p:pic>
      <p:pic>
        <p:nvPicPr>
          <p:cNvPr id="70" name="Google Shape;70;p13" title="Ресурс 3@2x.png"/>
          <p:cNvPicPr preferRelativeResize="0"/>
          <p:nvPr/>
        </p:nvPicPr>
        <p:blipFill rotWithShape="1">
          <a:blip r:embed="rId5">
            <a:alphaModFix/>
          </a:blip>
          <a:srcRect b="1095" l="1105" r="1095" t="1105"/>
          <a:stretch/>
        </p:blipFill>
        <p:spPr>
          <a:xfrm>
            <a:off x="6900487" y="3444725"/>
            <a:ext cx="2275225" cy="2174100"/>
          </a:xfrm>
          <a:prstGeom prst="rect">
            <a:avLst/>
          </a:prstGeom>
          <a:noFill/>
          <a:ln>
            <a:noFill/>
          </a:ln>
        </p:spPr>
      </p:pic>
      <p:sp>
        <p:nvSpPr>
          <p:cNvPr id="71" name="Google Shape;71;p13"/>
          <p:cNvSpPr txBox="1"/>
          <p:nvPr/>
        </p:nvSpPr>
        <p:spPr>
          <a:xfrm>
            <a:off x="342175" y="4404083"/>
            <a:ext cx="20463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latin typeface="Spectral"/>
                <a:ea typeface="Spectral"/>
                <a:cs typeface="Spectral"/>
                <a:sym typeface="Spectral"/>
              </a:rPr>
              <a:t>HOW DO YOU FEEL?</a:t>
            </a:r>
            <a:endParaRPr b="1" sz="1000">
              <a:solidFill>
                <a:schemeClr val="dk1"/>
              </a:solidFill>
              <a:latin typeface="Spectral"/>
              <a:ea typeface="Spectral"/>
              <a:cs typeface="Spectral"/>
              <a:sym typeface="Spectral"/>
            </a:endParaRPr>
          </a:p>
          <a:p>
            <a:pPr indent="0" lvl="0" marL="0" rtl="0" algn="ctr">
              <a:spcBef>
                <a:spcPts val="0"/>
              </a:spcBef>
              <a:spcAft>
                <a:spcPts val="0"/>
              </a:spcAft>
              <a:buNone/>
            </a:pPr>
            <a:r>
              <a:t/>
            </a:r>
            <a:endParaRPr b="1" sz="1000">
              <a:solidFill>
                <a:schemeClr val="dk1"/>
              </a:solidFill>
              <a:latin typeface="Spectral"/>
              <a:ea typeface="Spectral"/>
              <a:cs typeface="Spectral"/>
              <a:sym typeface="Spectral"/>
            </a:endParaRPr>
          </a:p>
          <a:p>
            <a:pPr indent="0" lvl="0" marL="0" rtl="0" algn="ctr">
              <a:spcBef>
                <a:spcPts val="0"/>
              </a:spcBef>
              <a:spcAft>
                <a:spcPts val="0"/>
              </a:spcAft>
              <a:buNone/>
            </a:pPr>
            <a:r>
              <a:rPr i="1" lang="en" sz="1000">
                <a:solidFill>
                  <a:schemeClr val="dk1"/>
                </a:solidFill>
                <a:latin typeface="Spectral Light"/>
                <a:ea typeface="Spectral Light"/>
                <a:cs typeface="Spectral Light"/>
                <a:sym typeface="Spectral Light"/>
              </a:rPr>
              <a:t>"We feel incredibly grateful and excited. Every day makes this journey feel more real, and we already love our little one more than words can describe."</a:t>
            </a:r>
            <a:endParaRPr i="1" sz="1000">
              <a:solidFill>
                <a:schemeClr val="dk1"/>
              </a:solidFill>
              <a:latin typeface="Spectral Light"/>
              <a:ea typeface="Spectral Light"/>
              <a:cs typeface="Spectral Light"/>
              <a:sym typeface="Spectral Light"/>
            </a:endParaRPr>
          </a:p>
          <a:p>
            <a:pPr indent="0" lvl="0" marL="0" rtl="0" algn="ctr">
              <a:spcBef>
                <a:spcPts val="0"/>
              </a:spcBef>
              <a:spcAft>
                <a:spcPts val="0"/>
              </a:spcAft>
              <a:buNone/>
            </a:pPr>
            <a:r>
              <a:t/>
            </a:r>
            <a:endParaRPr b="1" sz="1000">
              <a:solidFill>
                <a:schemeClr val="dk1"/>
              </a:solidFill>
              <a:latin typeface="Spectral"/>
              <a:ea typeface="Spectral"/>
              <a:cs typeface="Spectral"/>
              <a:sym typeface="Spectral"/>
            </a:endParaRPr>
          </a:p>
          <a:p>
            <a:pPr indent="0" lvl="0" marL="0" rtl="0" algn="ctr">
              <a:spcBef>
                <a:spcPts val="0"/>
              </a:spcBef>
              <a:spcAft>
                <a:spcPts val="0"/>
              </a:spcAft>
              <a:buNone/>
            </a:pPr>
            <a:r>
              <a:rPr b="1" lang="en" sz="1000">
                <a:solidFill>
                  <a:schemeClr val="dk1"/>
                </a:solidFill>
                <a:latin typeface="Spectral"/>
                <a:ea typeface="Spectral"/>
                <a:cs typeface="Spectral"/>
                <a:sym typeface="Spectral"/>
              </a:rPr>
              <a:t>— MOM</a:t>
            </a:r>
            <a:endParaRPr b="1" sz="1000">
              <a:solidFill>
                <a:schemeClr val="dk1"/>
              </a:solidFill>
              <a:latin typeface="Spectral"/>
              <a:ea typeface="Spectral"/>
              <a:cs typeface="Spectral"/>
              <a:sym typeface="Spectral"/>
            </a:endParaRPr>
          </a:p>
        </p:txBody>
      </p:sp>
      <p:cxnSp>
        <p:nvCxnSpPr>
          <p:cNvPr id="72" name="Google Shape;72;p13"/>
          <p:cNvCxnSpPr/>
          <p:nvPr/>
        </p:nvCxnSpPr>
        <p:spPr>
          <a:xfrm>
            <a:off x="2647236" y="4482900"/>
            <a:ext cx="0" cy="1379100"/>
          </a:xfrm>
          <a:prstGeom prst="straightConnector1">
            <a:avLst/>
          </a:prstGeom>
          <a:noFill/>
          <a:ln cap="flat" cmpd="sng" w="9525">
            <a:solidFill>
              <a:srgbClr val="000000"/>
            </a:solidFill>
            <a:prstDash val="solid"/>
            <a:round/>
            <a:headEnd len="med" w="med" type="none"/>
            <a:tailEnd len="med" w="med" type="none"/>
          </a:ln>
        </p:spPr>
      </p:cxnSp>
      <p:sp>
        <p:nvSpPr>
          <p:cNvPr id="73" name="Google Shape;73;p13"/>
          <p:cNvSpPr txBox="1"/>
          <p:nvPr/>
        </p:nvSpPr>
        <p:spPr>
          <a:xfrm>
            <a:off x="2905975" y="4404083"/>
            <a:ext cx="2046300" cy="1569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latin typeface="Spectral"/>
                <a:ea typeface="Spectral"/>
                <a:cs typeface="Spectral"/>
                <a:sym typeface="Spectral"/>
              </a:rPr>
              <a:t>WHAT ARE YOU MOST</a:t>
            </a:r>
            <a:endParaRPr b="1" sz="1000">
              <a:solidFill>
                <a:schemeClr val="dk1"/>
              </a:solidFill>
              <a:latin typeface="Spectral"/>
              <a:ea typeface="Spectral"/>
              <a:cs typeface="Spectral"/>
              <a:sym typeface="Spectral"/>
            </a:endParaRPr>
          </a:p>
          <a:p>
            <a:pPr indent="0" lvl="0" marL="0" rtl="0" algn="ctr">
              <a:spcBef>
                <a:spcPts val="0"/>
              </a:spcBef>
              <a:spcAft>
                <a:spcPts val="0"/>
              </a:spcAft>
              <a:buNone/>
            </a:pPr>
            <a:r>
              <a:rPr b="1" lang="en" sz="1000">
                <a:solidFill>
                  <a:schemeClr val="dk1"/>
                </a:solidFill>
                <a:latin typeface="Spectral"/>
                <a:ea typeface="Spectral"/>
                <a:cs typeface="Spectral"/>
                <a:sym typeface="Spectral"/>
              </a:rPr>
              <a:t>EXCITED FOR?</a:t>
            </a:r>
            <a:endParaRPr b="1" sz="1000">
              <a:solidFill>
                <a:schemeClr val="dk1"/>
              </a:solidFill>
              <a:latin typeface="Spectral"/>
              <a:ea typeface="Spectral"/>
              <a:cs typeface="Spectral"/>
              <a:sym typeface="Spectral"/>
            </a:endParaRPr>
          </a:p>
          <a:p>
            <a:pPr indent="0" lvl="0" marL="0" rtl="0" algn="ctr">
              <a:spcBef>
                <a:spcPts val="0"/>
              </a:spcBef>
              <a:spcAft>
                <a:spcPts val="0"/>
              </a:spcAft>
              <a:buNone/>
            </a:pPr>
            <a:r>
              <a:t/>
            </a:r>
            <a:endParaRPr b="1" sz="1000">
              <a:solidFill>
                <a:schemeClr val="dk1"/>
              </a:solidFill>
              <a:latin typeface="Spectral"/>
              <a:ea typeface="Spectral"/>
              <a:cs typeface="Spectral"/>
              <a:sym typeface="Spectral"/>
            </a:endParaRPr>
          </a:p>
          <a:p>
            <a:pPr indent="0" lvl="0" marL="0" rtl="0" algn="ctr">
              <a:spcBef>
                <a:spcPts val="0"/>
              </a:spcBef>
              <a:spcAft>
                <a:spcPts val="0"/>
              </a:spcAft>
              <a:buNone/>
            </a:pPr>
            <a:r>
              <a:rPr i="1" lang="en" sz="1000">
                <a:solidFill>
                  <a:schemeClr val="dk1"/>
                </a:solidFill>
                <a:latin typeface="Spectral Light"/>
                <a:ea typeface="Spectral Light"/>
                <a:cs typeface="Spectral Light"/>
                <a:sym typeface="Spectral Light"/>
              </a:rPr>
              <a:t>"Meeting our baby for the first time, hearing that first cry, and beginning this beautiful new chapter together as a family."</a:t>
            </a:r>
            <a:endParaRPr i="1" sz="1000">
              <a:solidFill>
                <a:schemeClr val="dk1"/>
              </a:solidFill>
              <a:latin typeface="Spectral Light"/>
              <a:ea typeface="Spectral Light"/>
              <a:cs typeface="Spectral Light"/>
              <a:sym typeface="Spectral Light"/>
            </a:endParaRPr>
          </a:p>
          <a:p>
            <a:pPr indent="0" lvl="0" marL="0" rtl="0" algn="ctr">
              <a:spcBef>
                <a:spcPts val="0"/>
              </a:spcBef>
              <a:spcAft>
                <a:spcPts val="0"/>
              </a:spcAft>
              <a:buNone/>
            </a:pPr>
            <a:r>
              <a:t/>
            </a:r>
            <a:endParaRPr b="1" sz="1000">
              <a:solidFill>
                <a:schemeClr val="dk1"/>
              </a:solidFill>
              <a:latin typeface="Spectral"/>
              <a:ea typeface="Spectral"/>
              <a:cs typeface="Spectral"/>
              <a:sym typeface="Spectral"/>
            </a:endParaRPr>
          </a:p>
          <a:p>
            <a:pPr indent="0" lvl="0" marL="0" rtl="0" algn="ctr">
              <a:spcBef>
                <a:spcPts val="0"/>
              </a:spcBef>
              <a:spcAft>
                <a:spcPts val="0"/>
              </a:spcAft>
              <a:buNone/>
            </a:pPr>
            <a:r>
              <a:rPr b="1" lang="en" sz="1000">
                <a:solidFill>
                  <a:schemeClr val="dk1"/>
                </a:solidFill>
                <a:latin typeface="Spectral"/>
                <a:ea typeface="Spectral"/>
                <a:cs typeface="Spectral"/>
                <a:sym typeface="Spectral"/>
              </a:rPr>
              <a:t>— </a:t>
            </a:r>
            <a:r>
              <a:rPr b="1" lang="en" sz="1000">
                <a:solidFill>
                  <a:schemeClr val="dk1"/>
                </a:solidFill>
                <a:latin typeface="Spectral"/>
                <a:ea typeface="Spectral"/>
                <a:cs typeface="Spectral"/>
                <a:sym typeface="Spectral"/>
              </a:rPr>
              <a:t>DAD</a:t>
            </a:r>
            <a:endParaRPr b="1" sz="1000">
              <a:solidFill>
                <a:schemeClr val="dk1"/>
              </a:solidFill>
              <a:latin typeface="Spectral"/>
              <a:ea typeface="Spectral"/>
              <a:cs typeface="Spectral"/>
              <a:sym typeface="Spectral"/>
            </a:endParaRPr>
          </a:p>
        </p:txBody>
      </p:sp>
      <p:grpSp>
        <p:nvGrpSpPr>
          <p:cNvPr id="74" name="Google Shape;74;p13"/>
          <p:cNvGrpSpPr/>
          <p:nvPr/>
        </p:nvGrpSpPr>
        <p:grpSpPr>
          <a:xfrm>
            <a:off x="288691" y="6113050"/>
            <a:ext cx="4743606" cy="1151700"/>
            <a:chOff x="5664241" y="6113050"/>
            <a:chExt cx="4743606" cy="1151700"/>
          </a:xfrm>
        </p:grpSpPr>
        <p:sp>
          <p:nvSpPr>
            <p:cNvPr id="75" name="Google Shape;75;p13"/>
            <p:cNvSpPr/>
            <p:nvPr/>
          </p:nvSpPr>
          <p:spPr>
            <a:xfrm>
              <a:off x="5664250" y="6113050"/>
              <a:ext cx="4737000" cy="11517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76" name="Google Shape;76;p13"/>
            <p:cNvGrpSpPr/>
            <p:nvPr/>
          </p:nvGrpSpPr>
          <p:grpSpPr>
            <a:xfrm>
              <a:off x="5876250" y="6275113"/>
              <a:ext cx="4313000" cy="299325"/>
              <a:chOff x="5848848" y="6268825"/>
              <a:chExt cx="4313000" cy="299325"/>
            </a:xfrm>
          </p:grpSpPr>
          <p:cxnSp>
            <p:nvCxnSpPr>
              <p:cNvPr id="77" name="Google Shape;77;p13"/>
              <p:cNvCxnSpPr/>
              <p:nvPr/>
            </p:nvCxnSpPr>
            <p:spPr>
              <a:xfrm>
                <a:off x="5873550" y="6568150"/>
                <a:ext cx="4288200" cy="0"/>
              </a:xfrm>
              <a:prstGeom prst="straightConnector1">
                <a:avLst/>
              </a:prstGeom>
              <a:noFill/>
              <a:ln cap="flat" cmpd="sng" w="9525">
                <a:solidFill>
                  <a:schemeClr val="dk1"/>
                </a:solidFill>
                <a:prstDash val="solid"/>
                <a:round/>
                <a:headEnd len="med" w="med" type="none"/>
                <a:tailEnd len="med" w="med" type="none"/>
              </a:ln>
            </p:spPr>
          </p:cxnSp>
          <p:pic>
            <p:nvPicPr>
              <p:cNvPr id="78" name="Google Shape;78;p13" title="Newspaper-Pregnancy-Announcement.png"/>
              <p:cNvPicPr preferRelativeResize="0"/>
              <p:nvPr/>
            </p:nvPicPr>
            <p:blipFill rotWithShape="1">
              <a:blip r:embed="rId3">
                <a:alphaModFix/>
              </a:blip>
              <a:srcRect b="14528" l="0" r="9829" t="14535"/>
              <a:stretch/>
            </p:blipFill>
            <p:spPr>
              <a:xfrm>
                <a:off x="5848848" y="6268825"/>
                <a:ext cx="155575" cy="122400"/>
              </a:xfrm>
              <a:prstGeom prst="rect">
                <a:avLst/>
              </a:prstGeom>
              <a:noFill/>
              <a:ln>
                <a:noFill/>
              </a:ln>
            </p:spPr>
          </p:pic>
          <p:pic>
            <p:nvPicPr>
              <p:cNvPr id="79" name="Google Shape;79;p13" title="Newspaper-Pregnancy-Announcement.png"/>
              <p:cNvPicPr preferRelativeResize="0"/>
              <p:nvPr/>
            </p:nvPicPr>
            <p:blipFill rotWithShape="1">
              <a:blip r:embed="rId3">
                <a:alphaModFix/>
              </a:blip>
              <a:srcRect b="14528" l="0" r="9829" t="14535"/>
              <a:stretch/>
            </p:blipFill>
            <p:spPr>
              <a:xfrm>
                <a:off x="10006273" y="6268825"/>
                <a:ext cx="155575" cy="122400"/>
              </a:xfrm>
              <a:prstGeom prst="rect">
                <a:avLst/>
              </a:prstGeom>
              <a:noFill/>
              <a:ln>
                <a:noFill/>
              </a:ln>
            </p:spPr>
          </p:pic>
        </p:grpSp>
        <p:sp>
          <p:nvSpPr>
            <p:cNvPr id="80" name="Google Shape;80;p13"/>
            <p:cNvSpPr txBox="1"/>
            <p:nvPr/>
          </p:nvSpPr>
          <p:spPr>
            <a:xfrm>
              <a:off x="7009650" y="6169748"/>
              <a:ext cx="20463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000">
                  <a:solidFill>
                    <a:schemeClr val="dk1"/>
                  </a:solidFill>
                  <a:latin typeface="Spectral"/>
                  <a:ea typeface="Spectral"/>
                  <a:cs typeface="Spectral"/>
                  <a:sym typeface="Spectral"/>
                </a:rPr>
                <a:t>IN THIS ISSUE</a:t>
              </a:r>
              <a:endParaRPr b="1" sz="1000">
                <a:solidFill>
                  <a:schemeClr val="dk1"/>
                </a:solidFill>
                <a:latin typeface="Spectral"/>
                <a:ea typeface="Spectral"/>
                <a:cs typeface="Spectral"/>
                <a:sym typeface="Spectral"/>
              </a:endParaRPr>
            </a:p>
          </p:txBody>
        </p:sp>
        <p:sp>
          <p:nvSpPr>
            <p:cNvPr id="81" name="Google Shape;81;p13"/>
            <p:cNvSpPr txBox="1"/>
            <p:nvPr/>
          </p:nvSpPr>
          <p:spPr>
            <a:xfrm>
              <a:off x="5664241" y="6614425"/>
              <a:ext cx="2601600" cy="569400"/>
            </a:xfrm>
            <a:prstGeom prst="rect">
              <a:avLst/>
            </a:prstGeom>
            <a:noFill/>
            <a:ln>
              <a:noFill/>
            </a:ln>
          </p:spPr>
          <p:txBody>
            <a:bodyPr anchorCtr="0" anchor="t" bIns="91425" lIns="91425" spcFirstLastPara="1" rIns="91425" wrap="square" tIns="91425">
              <a:spAutoFit/>
            </a:bodyPr>
            <a:lstStyle/>
            <a:p>
              <a:pPr indent="-292100" lvl="0" marL="457200" rtl="0" algn="l">
                <a:lnSpc>
                  <a:spcPct val="150000"/>
                </a:lnSpc>
                <a:spcBef>
                  <a:spcPts val="0"/>
                </a:spcBef>
                <a:spcAft>
                  <a:spcPts val="0"/>
                </a:spcAft>
                <a:buClr>
                  <a:schemeClr val="dk1"/>
                </a:buClr>
                <a:buSzPts val="1000"/>
                <a:buFont typeface="Spectral"/>
                <a:buChar char="●"/>
              </a:pPr>
              <a:r>
                <a:rPr lang="en" sz="1000">
                  <a:solidFill>
                    <a:schemeClr val="dk1"/>
                  </a:solidFill>
                  <a:latin typeface="Spectral"/>
                  <a:ea typeface="Spectral"/>
                  <a:cs typeface="Spectral"/>
                  <a:sym typeface="Spectral"/>
                </a:rPr>
                <a:t>Breaking News: Baby on the Way</a:t>
              </a:r>
              <a:endParaRPr sz="1000">
                <a:solidFill>
                  <a:schemeClr val="dk1"/>
                </a:solidFill>
                <a:latin typeface="Spectral"/>
                <a:ea typeface="Spectral"/>
                <a:cs typeface="Spectral"/>
                <a:sym typeface="Spectral"/>
              </a:endParaRPr>
            </a:p>
            <a:p>
              <a:pPr indent="-292100" lvl="0" marL="457200" rtl="0" algn="l">
                <a:lnSpc>
                  <a:spcPct val="150000"/>
                </a:lnSpc>
                <a:spcBef>
                  <a:spcPts val="0"/>
                </a:spcBef>
                <a:spcAft>
                  <a:spcPts val="0"/>
                </a:spcAft>
                <a:buClr>
                  <a:schemeClr val="dk1"/>
                </a:buClr>
                <a:buSzPts val="1000"/>
                <a:buFont typeface="Spectral"/>
                <a:buChar char="●"/>
              </a:pPr>
              <a:r>
                <a:rPr lang="en" sz="1000">
                  <a:solidFill>
                    <a:schemeClr val="dk1"/>
                  </a:solidFill>
                  <a:latin typeface="Spectral"/>
                  <a:ea typeface="Spectral"/>
                  <a:cs typeface="Spectral"/>
                  <a:sym typeface="Spectral"/>
                </a:rPr>
                <a:t>Exclusive Interview</a:t>
              </a:r>
              <a:endParaRPr sz="1000">
                <a:solidFill>
                  <a:schemeClr val="dk1"/>
                </a:solidFill>
                <a:latin typeface="Spectral"/>
                <a:ea typeface="Spectral"/>
                <a:cs typeface="Spectral"/>
                <a:sym typeface="Spectral"/>
              </a:endParaRPr>
            </a:p>
          </p:txBody>
        </p:sp>
        <p:sp>
          <p:nvSpPr>
            <p:cNvPr id="82" name="Google Shape;82;p13"/>
            <p:cNvSpPr txBox="1"/>
            <p:nvPr/>
          </p:nvSpPr>
          <p:spPr>
            <a:xfrm>
              <a:off x="8521748" y="6614425"/>
              <a:ext cx="1886100" cy="569400"/>
            </a:xfrm>
            <a:prstGeom prst="rect">
              <a:avLst/>
            </a:prstGeom>
            <a:noFill/>
            <a:ln>
              <a:noFill/>
            </a:ln>
          </p:spPr>
          <p:txBody>
            <a:bodyPr anchorCtr="0" anchor="t" bIns="91425" lIns="91425" spcFirstLastPara="1" rIns="91425" wrap="square" tIns="91425">
              <a:spAutoFit/>
            </a:bodyPr>
            <a:lstStyle/>
            <a:p>
              <a:pPr indent="-292100" lvl="0" marL="457200" rtl="0" algn="l">
                <a:lnSpc>
                  <a:spcPct val="150000"/>
                </a:lnSpc>
                <a:spcBef>
                  <a:spcPts val="0"/>
                </a:spcBef>
                <a:spcAft>
                  <a:spcPts val="0"/>
                </a:spcAft>
                <a:buClr>
                  <a:schemeClr val="dk1"/>
                </a:buClr>
                <a:buSzPts val="1000"/>
                <a:buFont typeface="Spectral"/>
                <a:buChar char="●"/>
              </a:pPr>
              <a:r>
                <a:rPr lang="en" sz="1000">
                  <a:solidFill>
                    <a:schemeClr val="dk1"/>
                  </a:solidFill>
                  <a:latin typeface="Spectral"/>
                  <a:ea typeface="Spectral"/>
                  <a:cs typeface="Spectral"/>
                  <a:sym typeface="Spectral"/>
                </a:rPr>
                <a:t>Baby Facts &amp; Fun</a:t>
              </a:r>
              <a:endParaRPr sz="1000">
                <a:solidFill>
                  <a:schemeClr val="dk1"/>
                </a:solidFill>
                <a:latin typeface="Spectral"/>
                <a:ea typeface="Spectral"/>
                <a:cs typeface="Spectral"/>
                <a:sym typeface="Spectral"/>
              </a:endParaRPr>
            </a:p>
            <a:p>
              <a:pPr indent="-292100" lvl="0" marL="457200" rtl="0" algn="l">
                <a:lnSpc>
                  <a:spcPct val="150000"/>
                </a:lnSpc>
                <a:spcBef>
                  <a:spcPts val="0"/>
                </a:spcBef>
                <a:spcAft>
                  <a:spcPts val="0"/>
                </a:spcAft>
                <a:buClr>
                  <a:schemeClr val="dk1"/>
                </a:buClr>
                <a:buSzPts val="1000"/>
                <a:buFont typeface="Spectral"/>
                <a:buChar char="●"/>
              </a:pPr>
              <a:r>
                <a:rPr lang="en" sz="1000">
                  <a:solidFill>
                    <a:schemeClr val="dk1"/>
                  </a:solidFill>
                  <a:latin typeface="Spectral"/>
                  <a:ea typeface="Spectral"/>
                  <a:cs typeface="Spectral"/>
                  <a:sym typeface="Spectral"/>
                </a:rPr>
                <a:t>Thank You</a:t>
              </a:r>
              <a:endParaRPr sz="1000">
                <a:solidFill>
                  <a:schemeClr val="dk1"/>
                </a:solidFill>
                <a:latin typeface="Spectral"/>
                <a:ea typeface="Spectral"/>
                <a:cs typeface="Spectral"/>
                <a:sym typeface="Spectral"/>
              </a:endParaRPr>
            </a:p>
          </p:txBody>
        </p:sp>
      </p:grpSp>
      <p:grpSp>
        <p:nvGrpSpPr>
          <p:cNvPr id="83" name="Google Shape;83;p13"/>
          <p:cNvGrpSpPr/>
          <p:nvPr/>
        </p:nvGrpSpPr>
        <p:grpSpPr>
          <a:xfrm>
            <a:off x="5660512" y="145063"/>
            <a:ext cx="4755191" cy="261600"/>
            <a:chOff x="283013" y="145063"/>
            <a:chExt cx="4755191" cy="261600"/>
          </a:xfrm>
        </p:grpSpPr>
        <p:grpSp>
          <p:nvGrpSpPr>
            <p:cNvPr id="84" name="Google Shape;84;p13"/>
            <p:cNvGrpSpPr/>
            <p:nvPr/>
          </p:nvGrpSpPr>
          <p:grpSpPr>
            <a:xfrm>
              <a:off x="283013" y="259125"/>
              <a:ext cx="1603566" cy="33475"/>
              <a:chOff x="5657850" y="259123"/>
              <a:chExt cx="4749900" cy="33475"/>
            </a:xfrm>
          </p:grpSpPr>
          <p:cxnSp>
            <p:nvCxnSpPr>
              <p:cNvPr id="85" name="Google Shape;85;p13"/>
              <p:cNvCxnSpPr/>
              <p:nvPr/>
            </p:nvCxnSpPr>
            <p:spPr>
              <a:xfrm>
                <a:off x="5657850" y="259123"/>
                <a:ext cx="4749900" cy="0"/>
              </a:xfrm>
              <a:prstGeom prst="straightConnector1">
                <a:avLst/>
              </a:prstGeom>
              <a:noFill/>
              <a:ln cap="flat" cmpd="sng" w="19050">
                <a:solidFill>
                  <a:schemeClr val="dk1"/>
                </a:solidFill>
                <a:prstDash val="solid"/>
                <a:round/>
                <a:headEnd len="med" w="med" type="none"/>
                <a:tailEnd len="med" w="med" type="none"/>
              </a:ln>
            </p:spPr>
          </p:cxnSp>
          <p:cxnSp>
            <p:nvCxnSpPr>
              <p:cNvPr id="86" name="Google Shape;86;p13"/>
              <p:cNvCxnSpPr/>
              <p:nvPr/>
            </p:nvCxnSpPr>
            <p:spPr>
              <a:xfrm>
                <a:off x="5657850" y="292598"/>
                <a:ext cx="4749900" cy="0"/>
              </a:xfrm>
              <a:prstGeom prst="straightConnector1">
                <a:avLst/>
              </a:prstGeom>
              <a:noFill/>
              <a:ln cap="flat" cmpd="sng" w="9525">
                <a:solidFill>
                  <a:schemeClr val="dk1"/>
                </a:solidFill>
                <a:prstDash val="solid"/>
                <a:round/>
                <a:headEnd len="med" w="med" type="none"/>
                <a:tailEnd len="med" w="med" type="none"/>
              </a:ln>
            </p:spPr>
          </p:cxnSp>
        </p:grpSp>
        <p:grpSp>
          <p:nvGrpSpPr>
            <p:cNvPr id="87" name="Google Shape;87;p13"/>
            <p:cNvGrpSpPr/>
            <p:nvPr/>
          </p:nvGrpSpPr>
          <p:grpSpPr>
            <a:xfrm>
              <a:off x="3434638" y="259125"/>
              <a:ext cx="1603566" cy="33475"/>
              <a:chOff x="5657850" y="259123"/>
              <a:chExt cx="4749900" cy="33475"/>
            </a:xfrm>
          </p:grpSpPr>
          <p:cxnSp>
            <p:nvCxnSpPr>
              <p:cNvPr id="88" name="Google Shape;88;p13"/>
              <p:cNvCxnSpPr/>
              <p:nvPr/>
            </p:nvCxnSpPr>
            <p:spPr>
              <a:xfrm>
                <a:off x="5657850" y="259123"/>
                <a:ext cx="4749900" cy="0"/>
              </a:xfrm>
              <a:prstGeom prst="straightConnector1">
                <a:avLst/>
              </a:prstGeom>
              <a:noFill/>
              <a:ln cap="flat" cmpd="sng" w="19050">
                <a:solidFill>
                  <a:schemeClr val="dk1"/>
                </a:solidFill>
                <a:prstDash val="solid"/>
                <a:round/>
                <a:headEnd len="med" w="med" type="none"/>
                <a:tailEnd len="med" w="med" type="none"/>
              </a:ln>
            </p:spPr>
          </p:cxnSp>
          <p:cxnSp>
            <p:nvCxnSpPr>
              <p:cNvPr id="89" name="Google Shape;89;p13"/>
              <p:cNvCxnSpPr/>
              <p:nvPr/>
            </p:nvCxnSpPr>
            <p:spPr>
              <a:xfrm>
                <a:off x="5657850" y="292598"/>
                <a:ext cx="4749900" cy="0"/>
              </a:xfrm>
              <a:prstGeom prst="straightConnector1">
                <a:avLst/>
              </a:prstGeom>
              <a:noFill/>
              <a:ln cap="flat" cmpd="sng" w="9525">
                <a:solidFill>
                  <a:schemeClr val="dk1"/>
                </a:solidFill>
                <a:prstDash val="solid"/>
                <a:round/>
                <a:headEnd len="med" w="med" type="none"/>
                <a:tailEnd len="med" w="med" type="none"/>
              </a:ln>
            </p:spPr>
          </p:cxnSp>
        </p:grpSp>
        <p:sp>
          <p:nvSpPr>
            <p:cNvPr id="90" name="Google Shape;90;p13"/>
            <p:cNvSpPr txBox="1"/>
            <p:nvPr/>
          </p:nvSpPr>
          <p:spPr>
            <a:xfrm>
              <a:off x="1759489" y="145063"/>
              <a:ext cx="1807500" cy="261600"/>
            </a:xfrm>
            <a:prstGeom prst="rect">
              <a:avLst/>
            </a:prstGeom>
            <a:noFill/>
            <a:ln>
              <a:noFill/>
            </a:ln>
          </p:spPr>
          <p:txBody>
            <a:bodyPr anchorCtr="0" anchor="t" bIns="91425" lIns="0" spcFirstLastPara="1" rIns="0" wrap="square" tIns="91425">
              <a:spAutoFit/>
            </a:bodyPr>
            <a:lstStyle/>
            <a:p>
              <a:pPr indent="0" lvl="0" marL="0" rtl="0" algn="ctr">
                <a:spcBef>
                  <a:spcPts val="0"/>
                </a:spcBef>
                <a:spcAft>
                  <a:spcPts val="0"/>
                </a:spcAft>
                <a:buNone/>
              </a:pPr>
              <a:r>
                <a:rPr lang="en" sz="500">
                  <a:solidFill>
                    <a:schemeClr val="dk1"/>
                  </a:solidFill>
                  <a:latin typeface="Spectral SemiBold"/>
                  <a:ea typeface="Spectral SemiBold"/>
                  <a:cs typeface="Spectral SemiBold"/>
                  <a:sym typeface="Spectral SemiBold"/>
                </a:rPr>
                <a:t>THE MOST IMPORTANT NEWS OF OUR LIVES</a:t>
              </a:r>
              <a:endParaRPr sz="500">
                <a:solidFill>
                  <a:schemeClr val="dk1"/>
                </a:solidFill>
                <a:latin typeface="Spectral SemiBold"/>
                <a:ea typeface="Spectral SemiBold"/>
                <a:cs typeface="Spectral SemiBold"/>
                <a:sym typeface="Spectral SemiBold"/>
              </a:endParaRPr>
            </a:p>
          </p:txBody>
        </p:sp>
      </p:grpSp>
      <p:grpSp>
        <p:nvGrpSpPr>
          <p:cNvPr id="91" name="Google Shape;91;p13"/>
          <p:cNvGrpSpPr/>
          <p:nvPr/>
        </p:nvGrpSpPr>
        <p:grpSpPr>
          <a:xfrm>
            <a:off x="5665399" y="398375"/>
            <a:ext cx="4750700" cy="621600"/>
            <a:chOff x="287900" y="398375"/>
            <a:chExt cx="4750700" cy="621600"/>
          </a:xfrm>
        </p:grpSpPr>
        <p:sp>
          <p:nvSpPr>
            <p:cNvPr id="92" name="Google Shape;92;p13"/>
            <p:cNvSpPr txBox="1"/>
            <p:nvPr/>
          </p:nvSpPr>
          <p:spPr>
            <a:xfrm>
              <a:off x="952650" y="485400"/>
              <a:ext cx="3421200" cy="446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2900">
                  <a:solidFill>
                    <a:schemeClr val="dk1"/>
                  </a:solidFill>
                  <a:latin typeface="Spectral"/>
                  <a:ea typeface="Spectral"/>
                  <a:cs typeface="Spectral"/>
                  <a:sym typeface="Spectral"/>
                </a:rPr>
                <a:t>THE BABY TIMES</a:t>
              </a:r>
              <a:endParaRPr sz="2900">
                <a:solidFill>
                  <a:schemeClr val="dk1"/>
                </a:solidFill>
                <a:latin typeface="Spectral"/>
                <a:ea typeface="Spectral"/>
                <a:cs typeface="Spectral"/>
                <a:sym typeface="Spectral"/>
              </a:endParaRPr>
            </a:p>
          </p:txBody>
        </p:sp>
        <p:sp>
          <p:nvSpPr>
            <p:cNvPr id="93" name="Google Shape;93;p13"/>
            <p:cNvSpPr/>
            <p:nvPr/>
          </p:nvSpPr>
          <p:spPr>
            <a:xfrm>
              <a:off x="287900" y="398375"/>
              <a:ext cx="652500" cy="621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Spectral ExtraBold"/>
                  <a:ea typeface="Spectral ExtraBold"/>
                  <a:cs typeface="Spectral ExtraBold"/>
                  <a:sym typeface="Spectral ExtraBold"/>
                </a:rPr>
                <a:t>SPECIAL</a:t>
              </a:r>
              <a:endParaRPr sz="700">
                <a:latin typeface="Spectral ExtraBold"/>
                <a:ea typeface="Spectral ExtraBold"/>
                <a:cs typeface="Spectral ExtraBold"/>
                <a:sym typeface="Spectral ExtraBold"/>
              </a:endParaRPr>
            </a:p>
            <a:p>
              <a:pPr indent="0" lvl="0" marL="0" rtl="0" algn="ctr">
                <a:spcBef>
                  <a:spcPts val="0"/>
                </a:spcBef>
                <a:spcAft>
                  <a:spcPts val="0"/>
                </a:spcAft>
                <a:buNone/>
              </a:pPr>
              <a:r>
                <a:rPr lang="en" sz="700">
                  <a:latin typeface="Spectral ExtraBold"/>
                  <a:ea typeface="Spectral ExtraBold"/>
                  <a:cs typeface="Spectral ExtraBold"/>
                  <a:sym typeface="Spectral ExtraBold"/>
                </a:rPr>
                <a:t>EDITION</a:t>
              </a:r>
              <a:endParaRPr sz="700">
                <a:latin typeface="Spectral ExtraBold"/>
                <a:ea typeface="Spectral ExtraBold"/>
                <a:cs typeface="Spectral ExtraBold"/>
                <a:sym typeface="Spectral ExtraBold"/>
              </a:endParaRPr>
            </a:p>
          </p:txBody>
        </p:sp>
        <p:sp>
          <p:nvSpPr>
            <p:cNvPr id="94" name="Google Shape;94;p13"/>
            <p:cNvSpPr/>
            <p:nvPr/>
          </p:nvSpPr>
          <p:spPr>
            <a:xfrm>
              <a:off x="4386100" y="398375"/>
              <a:ext cx="652500" cy="6216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latin typeface="Spectral ExtraBold"/>
                  <a:ea typeface="Spectral ExtraBold"/>
                  <a:cs typeface="Spectral ExtraBold"/>
                  <a:sym typeface="Spectral ExtraBold"/>
                </a:rPr>
                <a:t>EXTRA!</a:t>
              </a:r>
              <a:endParaRPr sz="700">
                <a:latin typeface="Spectral ExtraBold"/>
                <a:ea typeface="Spectral ExtraBold"/>
                <a:cs typeface="Spectral ExtraBold"/>
                <a:sym typeface="Spectral ExtraBold"/>
              </a:endParaRPr>
            </a:p>
            <a:p>
              <a:pPr indent="0" lvl="0" marL="0" rtl="0" algn="ctr">
                <a:spcBef>
                  <a:spcPts val="0"/>
                </a:spcBef>
                <a:spcAft>
                  <a:spcPts val="0"/>
                </a:spcAft>
                <a:buNone/>
              </a:pPr>
              <a:r>
                <a:rPr lang="en" sz="700">
                  <a:latin typeface="Spectral ExtraBold"/>
                  <a:ea typeface="Spectral ExtraBold"/>
                  <a:cs typeface="Spectral ExtraBold"/>
                  <a:sym typeface="Spectral ExtraBold"/>
                </a:rPr>
                <a:t>EXTRA!</a:t>
              </a:r>
              <a:endParaRPr sz="700">
                <a:latin typeface="Spectral ExtraBold"/>
                <a:ea typeface="Spectral ExtraBold"/>
                <a:cs typeface="Spectral ExtraBold"/>
                <a:sym typeface="Spectral ExtraBold"/>
              </a:endParaRPr>
            </a:p>
          </p:txBody>
        </p:sp>
      </p:grpSp>
      <p:grpSp>
        <p:nvGrpSpPr>
          <p:cNvPr id="95" name="Google Shape;95;p13"/>
          <p:cNvGrpSpPr/>
          <p:nvPr/>
        </p:nvGrpSpPr>
        <p:grpSpPr>
          <a:xfrm>
            <a:off x="5658686" y="1125750"/>
            <a:ext cx="4759500" cy="294275"/>
            <a:chOff x="281187" y="1125750"/>
            <a:chExt cx="4759500" cy="294275"/>
          </a:xfrm>
        </p:grpSpPr>
        <p:grpSp>
          <p:nvGrpSpPr>
            <p:cNvPr id="96" name="Google Shape;96;p13"/>
            <p:cNvGrpSpPr/>
            <p:nvPr/>
          </p:nvGrpSpPr>
          <p:grpSpPr>
            <a:xfrm rot="10800000">
              <a:off x="281917" y="1134275"/>
              <a:ext cx="4756075" cy="33475"/>
              <a:chOff x="5657850" y="259123"/>
              <a:chExt cx="4749900" cy="33475"/>
            </a:xfrm>
          </p:grpSpPr>
          <p:cxnSp>
            <p:nvCxnSpPr>
              <p:cNvPr id="97" name="Google Shape;97;p13"/>
              <p:cNvCxnSpPr/>
              <p:nvPr/>
            </p:nvCxnSpPr>
            <p:spPr>
              <a:xfrm>
                <a:off x="5657850" y="259123"/>
                <a:ext cx="4749900" cy="0"/>
              </a:xfrm>
              <a:prstGeom prst="straightConnector1">
                <a:avLst/>
              </a:prstGeom>
              <a:noFill/>
              <a:ln cap="flat" cmpd="sng" w="19050">
                <a:solidFill>
                  <a:schemeClr val="dk1"/>
                </a:solidFill>
                <a:prstDash val="solid"/>
                <a:round/>
                <a:headEnd len="med" w="med" type="none"/>
                <a:tailEnd len="med" w="med" type="none"/>
              </a:ln>
            </p:spPr>
          </p:cxnSp>
          <p:cxnSp>
            <p:nvCxnSpPr>
              <p:cNvPr id="98" name="Google Shape;98;p13"/>
              <p:cNvCxnSpPr/>
              <p:nvPr/>
            </p:nvCxnSpPr>
            <p:spPr>
              <a:xfrm>
                <a:off x="5657850" y="292598"/>
                <a:ext cx="4749900" cy="0"/>
              </a:xfrm>
              <a:prstGeom prst="straightConnector1">
                <a:avLst/>
              </a:prstGeom>
              <a:noFill/>
              <a:ln cap="flat" cmpd="sng" w="9525">
                <a:solidFill>
                  <a:schemeClr val="dk1"/>
                </a:solidFill>
                <a:prstDash val="solid"/>
                <a:round/>
                <a:headEnd len="med" w="med" type="none"/>
                <a:tailEnd len="med" w="med" type="none"/>
              </a:ln>
            </p:spPr>
          </p:cxnSp>
        </p:grpSp>
        <p:grpSp>
          <p:nvGrpSpPr>
            <p:cNvPr id="99" name="Google Shape;99;p13"/>
            <p:cNvGrpSpPr/>
            <p:nvPr/>
          </p:nvGrpSpPr>
          <p:grpSpPr>
            <a:xfrm>
              <a:off x="282508" y="1386550"/>
              <a:ext cx="4756075" cy="33475"/>
              <a:chOff x="5657850" y="259123"/>
              <a:chExt cx="4749900" cy="33475"/>
            </a:xfrm>
          </p:grpSpPr>
          <p:cxnSp>
            <p:nvCxnSpPr>
              <p:cNvPr id="100" name="Google Shape;100;p13"/>
              <p:cNvCxnSpPr/>
              <p:nvPr/>
            </p:nvCxnSpPr>
            <p:spPr>
              <a:xfrm>
                <a:off x="5657850" y="259123"/>
                <a:ext cx="4749900" cy="0"/>
              </a:xfrm>
              <a:prstGeom prst="straightConnector1">
                <a:avLst/>
              </a:prstGeom>
              <a:noFill/>
              <a:ln cap="flat" cmpd="sng" w="19050">
                <a:solidFill>
                  <a:schemeClr val="dk1"/>
                </a:solidFill>
                <a:prstDash val="solid"/>
                <a:round/>
                <a:headEnd len="med" w="med" type="none"/>
                <a:tailEnd len="med" w="med" type="none"/>
              </a:ln>
            </p:spPr>
          </p:cxnSp>
          <p:cxnSp>
            <p:nvCxnSpPr>
              <p:cNvPr id="101" name="Google Shape;101;p13"/>
              <p:cNvCxnSpPr/>
              <p:nvPr/>
            </p:nvCxnSpPr>
            <p:spPr>
              <a:xfrm>
                <a:off x="5657850" y="292598"/>
                <a:ext cx="4749900" cy="0"/>
              </a:xfrm>
              <a:prstGeom prst="straightConnector1">
                <a:avLst/>
              </a:prstGeom>
              <a:noFill/>
              <a:ln cap="flat" cmpd="sng" w="9525">
                <a:solidFill>
                  <a:schemeClr val="dk1"/>
                </a:solidFill>
                <a:prstDash val="solid"/>
                <a:round/>
                <a:headEnd len="med" w="med" type="none"/>
                <a:tailEnd len="med" w="med" type="none"/>
              </a:ln>
            </p:spPr>
          </p:cxnSp>
        </p:grpSp>
        <p:grpSp>
          <p:nvGrpSpPr>
            <p:cNvPr id="102" name="Google Shape;102;p13"/>
            <p:cNvGrpSpPr/>
            <p:nvPr/>
          </p:nvGrpSpPr>
          <p:grpSpPr>
            <a:xfrm>
              <a:off x="281187" y="1125750"/>
              <a:ext cx="4759500" cy="292500"/>
              <a:chOff x="5648662" y="278625"/>
              <a:chExt cx="4759500" cy="292500"/>
            </a:xfrm>
          </p:grpSpPr>
          <p:sp>
            <p:nvSpPr>
              <p:cNvPr id="103" name="Google Shape;103;p13"/>
              <p:cNvSpPr txBox="1"/>
              <p:nvPr/>
            </p:nvSpPr>
            <p:spPr>
              <a:xfrm>
                <a:off x="5648662" y="278625"/>
                <a:ext cx="1164000" cy="2925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 sz="700">
                    <a:solidFill>
                      <a:schemeClr val="dk1"/>
                    </a:solidFill>
                    <a:latin typeface="Spectral SemiBold"/>
                    <a:ea typeface="Spectral SemiBold"/>
                    <a:cs typeface="Spectral SemiBold"/>
                    <a:sym typeface="Spectral SemiBold"/>
                  </a:rPr>
                  <a:t>VOL. 1, NO. 1</a:t>
                </a:r>
                <a:endParaRPr sz="700">
                  <a:solidFill>
                    <a:schemeClr val="dk1"/>
                  </a:solidFill>
                  <a:latin typeface="Spectral SemiBold"/>
                  <a:ea typeface="Spectral SemiBold"/>
                  <a:cs typeface="Spectral SemiBold"/>
                  <a:sym typeface="Spectral SemiBold"/>
                </a:endParaRPr>
              </a:p>
            </p:txBody>
          </p:sp>
          <p:sp>
            <p:nvSpPr>
              <p:cNvPr id="104" name="Google Shape;104;p13"/>
              <p:cNvSpPr txBox="1"/>
              <p:nvPr/>
            </p:nvSpPr>
            <p:spPr>
              <a:xfrm>
                <a:off x="9658162" y="278625"/>
                <a:ext cx="750000" cy="292500"/>
              </a:xfrm>
              <a:prstGeom prst="rect">
                <a:avLst/>
              </a:prstGeom>
              <a:noFill/>
              <a:ln>
                <a:noFill/>
              </a:ln>
            </p:spPr>
            <p:txBody>
              <a:bodyPr anchorCtr="0" anchor="t" bIns="91425" lIns="0" spcFirstLastPara="1" rIns="0" wrap="square" tIns="91425">
                <a:spAutoFit/>
              </a:bodyPr>
              <a:lstStyle/>
              <a:p>
                <a:pPr indent="0" lvl="0" marL="0" rtl="0" algn="r">
                  <a:spcBef>
                    <a:spcPts val="0"/>
                  </a:spcBef>
                  <a:spcAft>
                    <a:spcPts val="0"/>
                  </a:spcAft>
                  <a:buNone/>
                </a:pPr>
                <a:r>
                  <a:rPr lang="en" sz="700">
                    <a:solidFill>
                      <a:schemeClr val="dk1"/>
                    </a:solidFill>
                    <a:latin typeface="Spectral SemiBold"/>
                    <a:ea typeface="Spectral SemiBold"/>
                    <a:cs typeface="Spectral SemiBold"/>
                    <a:sym typeface="Spectral SemiBold"/>
                  </a:rPr>
                  <a:t>PRICELESS</a:t>
                </a:r>
                <a:endParaRPr sz="700">
                  <a:solidFill>
                    <a:schemeClr val="dk1"/>
                  </a:solidFill>
                  <a:latin typeface="Spectral SemiBold"/>
                  <a:ea typeface="Spectral SemiBold"/>
                  <a:cs typeface="Spectral SemiBold"/>
                  <a:sym typeface="Spectral SemiBold"/>
                </a:endParaRPr>
              </a:p>
            </p:txBody>
          </p:sp>
          <p:sp>
            <p:nvSpPr>
              <p:cNvPr id="105" name="Google Shape;105;p13"/>
              <p:cNvSpPr txBox="1"/>
              <p:nvPr/>
            </p:nvSpPr>
            <p:spPr>
              <a:xfrm>
                <a:off x="7129026" y="278625"/>
                <a:ext cx="1807500" cy="292500"/>
              </a:xfrm>
              <a:prstGeom prst="rect">
                <a:avLst/>
              </a:prstGeom>
              <a:noFill/>
              <a:ln>
                <a:noFill/>
              </a:ln>
            </p:spPr>
            <p:txBody>
              <a:bodyPr anchorCtr="0" anchor="t" bIns="91425" lIns="0" spcFirstLastPara="1" rIns="0" wrap="square" tIns="91425">
                <a:spAutoFit/>
              </a:bodyPr>
              <a:lstStyle/>
              <a:p>
                <a:pPr indent="0" lvl="0" marL="0" rtl="0" algn="ctr">
                  <a:spcBef>
                    <a:spcPts val="0"/>
                  </a:spcBef>
                  <a:spcAft>
                    <a:spcPts val="0"/>
                  </a:spcAft>
                  <a:buNone/>
                </a:pPr>
                <a:r>
                  <a:rPr lang="en" sz="700">
                    <a:solidFill>
                      <a:schemeClr val="dk1"/>
                    </a:solidFill>
                    <a:latin typeface="Spectral SemiBold"/>
                    <a:ea typeface="Spectral SemiBold"/>
                    <a:cs typeface="Spectral SemiBold"/>
                    <a:sym typeface="Spectral SemiBold"/>
                  </a:rPr>
                  <a:t>MONDAY, OCTOBER 11, 2027</a:t>
                </a:r>
                <a:endParaRPr sz="700">
                  <a:solidFill>
                    <a:schemeClr val="dk1"/>
                  </a:solidFill>
                  <a:latin typeface="Spectral SemiBold"/>
                  <a:ea typeface="Spectral SemiBold"/>
                  <a:cs typeface="Spectral SemiBold"/>
                  <a:sym typeface="Spectral SemiBold"/>
                </a:endParaRPr>
              </a:p>
            </p:txBody>
          </p:sp>
        </p:grpSp>
      </p:grpSp>
      <p:sp>
        <p:nvSpPr>
          <p:cNvPr id="106" name="Google Shape;106;p13"/>
          <p:cNvSpPr txBox="1"/>
          <p:nvPr/>
        </p:nvSpPr>
        <p:spPr>
          <a:xfrm>
            <a:off x="5590349" y="1538382"/>
            <a:ext cx="4885200" cy="14778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en" sz="4800">
                <a:solidFill>
                  <a:schemeClr val="dk1"/>
                </a:solidFill>
                <a:latin typeface="Spectral SemiBold"/>
                <a:ea typeface="Spectral SemiBold"/>
                <a:cs typeface="Spectral SemiBold"/>
                <a:sym typeface="Spectral SemiBold"/>
              </a:rPr>
              <a:t>WE'RE HAVING</a:t>
            </a:r>
            <a:endParaRPr sz="4800">
              <a:solidFill>
                <a:schemeClr val="dk1"/>
              </a:solidFill>
              <a:latin typeface="Spectral SemiBold"/>
              <a:ea typeface="Spectral SemiBold"/>
              <a:cs typeface="Spectral SemiBold"/>
              <a:sym typeface="Spectral SemiBold"/>
            </a:endParaRPr>
          </a:p>
          <a:p>
            <a:pPr indent="0" lvl="0" marL="0" rtl="0" algn="ctr">
              <a:lnSpc>
                <a:spcPct val="100000"/>
              </a:lnSpc>
              <a:spcBef>
                <a:spcPts val="0"/>
              </a:spcBef>
              <a:spcAft>
                <a:spcPts val="0"/>
              </a:spcAft>
              <a:buNone/>
            </a:pPr>
            <a:r>
              <a:rPr lang="en" sz="4800">
                <a:solidFill>
                  <a:schemeClr val="dk1"/>
                </a:solidFill>
                <a:latin typeface="Spectral SemiBold"/>
                <a:ea typeface="Spectral SemiBold"/>
                <a:cs typeface="Spectral SemiBold"/>
                <a:sym typeface="Spectral SemiBold"/>
              </a:rPr>
              <a:t>A BABY!</a:t>
            </a:r>
            <a:endParaRPr sz="4800">
              <a:solidFill>
                <a:schemeClr val="dk1"/>
              </a:solidFill>
              <a:latin typeface="Spectral SemiBold"/>
              <a:ea typeface="Spectral SemiBold"/>
              <a:cs typeface="Spectral SemiBold"/>
              <a:sym typeface="Spectral SemiBold"/>
            </a:endParaRPr>
          </a:p>
        </p:txBody>
      </p:sp>
      <p:grpSp>
        <p:nvGrpSpPr>
          <p:cNvPr id="107" name="Google Shape;107;p13"/>
          <p:cNvGrpSpPr/>
          <p:nvPr/>
        </p:nvGrpSpPr>
        <p:grpSpPr>
          <a:xfrm>
            <a:off x="5660524" y="3154587"/>
            <a:ext cx="4755175" cy="123000"/>
            <a:chOff x="283025" y="3154587"/>
            <a:chExt cx="4755175" cy="123000"/>
          </a:xfrm>
        </p:grpSpPr>
        <p:cxnSp>
          <p:nvCxnSpPr>
            <p:cNvPr id="108" name="Google Shape;108;p13"/>
            <p:cNvCxnSpPr/>
            <p:nvPr/>
          </p:nvCxnSpPr>
          <p:spPr>
            <a:xfrm>
              <a:off x="283025" y="3223800"/>
              <a:ext cx="828300" cy="0"/>
            </a:xfrm>
            <a:prstGeom prst="straightConnector1">
              <a:avLst/>
            </a:prstGeom>
            <a:noFill/>
            <a:ln cap="flat" cmpd="sng" w="9525">
              <a:solidFill>
                <a:schemeClr val="dk1"/>
              </a:solidFill>
              <a:prstDash val="solid"/>
              <a:round/>
              <a:headEnd len="med" w="med" type="none"/>
              <a:tailEnd len="med" w="med" type="none"/>
            </a:ln>
          </p:spPr>
        </p:cxnSp>
        <p:sp>
          <p:nvSpPr>
            <p:cNvPr id="109" name="Google Shape;109;p13"/>
            <p:cNvSpPr txBox="1"/>
            <p:nvPr/>
          </p:nvSpPr>
          <p:spPr>
            <a:xfrm>
              <a:off x="914350" y="3154587"/>
              <a:ext cx="34086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sz="800">
                  <a:solidFill>
                    <a:schemeClr val="dk1"/>
                  </a:solidFill>
                  <a:latin typeface="Spectral SemiBold"/>
                  <a:ea typeface="Spectral SemiBold"/>
                  <a:cs typeface="Spectral SemiBold"/>
                  <a:sym typeface="Spectral SemiBold"/>
                </a:rPr>
                <a:t>OUR GREATEST ADVENTURE IS ABOUT TO BEGIN.</a:t>
              </a:r>
              <a:endParaRPr sz="800">
                <a:solidFill>
                  <a:schemeClr val="dk1"/>
                </a:solidFill>
                <a:latin typeface="Spectral SemiBold"/>
                <a:ea typeface="Spectral SemiBold"/>
                <a:cs typeface="Spectral SemiBold"/>
                <a:sym typeface="Spectral SemiBold"/>
              </a:endParaRPr>
            </a:p>
          </p:txBody>
        </p:sp>
        <p:cxnSp>
          <p:nvCxnSpPr>
            <p:cNvPr id="110" name="Google Shape;110;p13"/>
            <p:cNvCxnSpPr/>
            <p:nvPr/>
          </p:nvCxnSpPr>
          <p:spPr>
            <a:xfrm>
              <a:off x="4209900" y="3223800"/>
              <a:ext cx="828300" cy="0"/>
            </a:xfrm>
            <a:prstGeom prst="straightConnector1">
              <a:avLst/>
            </a:prstGeom>
            <a:noFill/>
            <a:ln cap="flat" cmpd="sng" w="9525">
              <a:solidFill>
                <a:schemeClr val="dk1"/>
              </a:solidFill>
              <a:prstDash val="solid"/>
              <a:round/>
              <a:headEnd len="med" w="med" type="none"/>
              <a:tailEnd len="med" w="med" type="none"/>
            </a:ln>
          </p:spPr>
        </p:cxnSp>
      </p:grpSp>
      <p:grpSp>
        <p:nvGrpSpPr>
          <p:cNvPr id="111" name="Google Shape;111;p13"/>
          <p:cNvGrpSpPr/>
          <p:nvPr/>
        </p:nvGrpSpPr>
        <p:grpSpPr>
          <a:xfrm>
            <a:off x="5660524" y="3444725"/>
            <a:ext cx="1070700" cy="2174100"/>
            <a:chOff x="283025" y="3444725"/>
            <a:chExt cx="1070700" cy="2174100"/>
          </a:xfrm>
        </p:grpSpPr>
        <p:grpSp>
          <p:nvGrpSpPr>
            <p:cNvPr id="112" name="Google Shape;112;p13"/>
            <p:cNvGrpSpPr/>
            <p:nvPr/>
          </p:nvGrpSpPr>
          <p:grpSpPr>
            <a:xfrm>
              <a:off x="283025" y="3444725"/>
              <a:ext cx="1070700" cy="2174100"/>
              <a:chOff x="283025" y="3444725"/>
              <a:chExt cx="1070700" cy="2174100"/>
            </a:xfrm>
          </p:grpSpPr>
          <p:sp>
            <p:nvSpPr>
              <p:cNvPr id="113" name="Google Shape;113;p13"/>
              <p:cNvSpPr/>
              <p:nvPr/>
            </p:nvSpPr>
            <p:spPr>
              <a:xfrm>
                <a:off x="283025" y="3444725"/>
                <a:ext cx="1070700" cy="21741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 name="Google Shape;114;p13"/>
              <p:cNvSpPr txBox="1"/>
              <p:nvPr/>
            </p:nvSpPr>
            <p:spPr>
              <a:xfrm>
                <a:off x="365075" y="3519618"/>
                <a:ext cx="909000" cy="2316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sz="700">
                    <a:solidFill>
                      <a:schemeClr val="dk1"/>
                    </a:solidFill>
                    <a:latin typeface="Spectral SemiBold"/>
                    <a:ea typeface="Spectral SemiBold"/>
                    <a:cs typeface="Spectral SemiBold"/>
                    <a:sym typeface="Spectral SemiBold"/>
                  </a:rPr>
                  <a:t>BREAKING NEWS:</a:t>
                </a:r>
                <a:endParaRPr sz="700">
                  <a:solidFill>
                    <a:schemeClr val="dk1"/>
                  </a:solidFill>
                  <a:latin typeface="Spectral SemiBold"/>
                  <a:ea typeface="Spectral SemiBold"/>
                  <a:cs typeface="Spectral SemiBold"/>
                  <a:sym typeface="Spectral SemiBold"/>
                </a:endParaRPr>
              </a:p>
              <a:p>
                <a:pPr indent="0" lvl="0" marL="0" rtl="0" algn="ctr">
                  <a:lnSpc>
                    <a:spcPct val="115000"/>
                  </a:lnSpc>
                  <a:spcBef>
                    <a:spcPts val="0"/>
                  </a:spcBef>
                  <a:spcAft>
                    <a:spcPts val="0"/>
                  </a:spcAft>
                  <a:buNone/>
                </a:pPr>
                <a:r>
                  <a:rPr lang="en" sz="700">
                    <a:solidFill>
                      <a:schemeClr val="dk1"/>
                    </a:solidFill>
                    <a:latin typeface="Spectral SemiBold"/>
                    <a:ea typeface="Spectral SemiBold"/>
                    <a:cs typeface="Spectral SemiBold"/>
                    <a:sym typeface="Spectral SemiBold"/>
                  </a:rPr>
                  <a:t>BABY ON THE WAY!</a:t>
                </a:r>
                <a:endParaRPr sz="700">
                  <a:solidFill>
                    <a:schemeClr val="dk1"/>
                  </a:solidFill>
                  <a:latin typeface="Spectral SemiBold"/>
                  <a:ea typeface="Spectral SemiBold"/>
                  <a:cs typeface="Spectral SemiBold"/>
                  <a:sym typeface="Spectral SemiBold"/>
                </a:endParaRPr>
              </a:p>
            </p:txBody>
          </p:sp>
          <p:sp>
            <p:nvSpPr>
              <p:cNvPr id="115" name="Google Shape;115;p13"/>
              <p:cNvSpPr txBox="1"/>
              <p:nvPr/>
            </p:nvSpPr>
            <p:spPr>
              <a:xfrm>
                <a:off x="365075" y="3946968"/>
                <a:ext cx="909000" cy="1314600"/>
              </a:xfrm>
              <a:prstGeom prst="rect">
                <a:avLst/>
              </a:prstGeom>
              <a:noFill/>
              <a:ln>
                <a:noFill/>
              </a:ln>
            </p:spPr>
            <p:txBody>
              <a:bodyPr anchorCtr="0" anchor="t" bIns="0" lIns="0" spcFirstLastPara="1" rIns="0" wrap="square" tIns="0">
                <a:spAutoFit/>
              </a:bodyPr>
              <a:lstStyle/>
              <a:p>
                <a:pPr indent="0" lvl="0" marL="0" rtl="0" algn="ctr">
                  <a:lnSpc>
                    <a:spcPct val="140000"/>
                  </a:lnSpc>
                  <a:spcBef>
                    <a:spcPts val="0"/>
                  </a:spcBef>
                  <a:spcAft>
                    <a:spcPts val="0"/>
                  </a:spcAft>
                  <a:buNone/>
                </a:pPr>
                <a:r>
                  <a:rPr lang="en" sz="700">
                    <a:solidFill>
                      <a:schemeClr val="dk1"/>
                    </a:solidFill>
                    <a:latin typeface="Spectral SemiBold"/>
                    <a:ea typeface="Spectral SemiBold"/>
                    <a:cs typeface="Spectral SemiBold"/>
                    <a:sym typeface="Spectral SemiBold"/>
                  </a:rPr>
                  <a:t>We are beyond excited to announce that our greatest adventure has officially begun. Our little miracle is growing, and we can't wait to meet the newest member of our family.</a:t>
                </a:r>
                <a:endParaRPr sz="700">
                  <a:solidFill>
                    <a:schemeClr val="dk1"/>
                  </a:solidFill>
                  <a:latin typeface="Spectral SemiBold"/>
                  <a:ea typeface="Spectral SemiBold"/>
                  <a:cs typeface="Spectral SemiBold"/>
                  <a:sym typeface="Spectral SemiBold"/>
                </a:endParaRPr>
              </a:p>
            </p:txBody>
          </p:sp>
          <p:pic>
            <p:nvPicPr>
              <p:cNvPr id="116" name="Google Shape;116;p13" title="Newspaper-Pregnancy-Announcement.png"/>
              <p:cNvPicPr preferRelativeResize="0"/>
              <p:nvPr/>
            </p:nvPicPr>
            <p:blipFill rotWithShape="1">
              <a:blip r:embed="rId3">
                <a:alphaModFix/>
              </a:blip>
              <a:srcRect b="14528" l="0" r="9829" t="14535"/>
              <a:stretch/>
            </p:blipFill>
            <p:spPr>
              <a:xfrm>
                <a:off x="732238" y="5390763"/>
                <a:ext cx="155575" cy="122400"/>
              </a:xfrm>
              <a:prstGeom prst="rect">
                <a:avLst/>
              </a:prstGeom>
              <a:noFill/>
              <a:ln>
                <a:noFill/>
              </a:ln>
            </p:spPr>
          </p:pic>
        </p:grpSp>
        <p:cxnSp>
          <p:nvCxnSpPr>
            <p:cNvPr id="117" name="Google Shape;117;p13"/>
            <p:cNvCxnSpPr/>
            <p:nvPr/>
          </p:nvCxnSpPr>
          <p:spPr>
            <a:xfrm>
              <a:off x="404225" y="3840125"/>
              <a:ext cx="828300" cy="0"/>
            </a:xfrm>
            <a:prstGeom prst="straightConnector1">
              <a:avLst/>
            </a:prstGeom>
            <a:noFill/>
            <a:ln cap="flat" cmpd="sng" w="9525">
              <a:solidFill>
                <a:schemeClr val="dk1"/>
              </a:solidFill>
              <a:prstDash val="solid"/>
              <a:round/>
              <a:headEnd len="med" w="med" type="none"/>
              <a:tailEnd len="med" w="med" type="none"/>
            </a:ln>
          </p:spPr>
        </p:cxnSp>
      </p:grpSp>
      <p:grpSp>
        <p:nvGrpSpPr>
          <p:cNvPr id="118" name="Google Shape;118;p13"/>
          <p:cNvGrpSpPr/>
          <p:nvPr/>
        </p:nvGrpSpPr>
        <p:grpSpPr>
          <a:xfrm>
            <a:off x="9344974" y="3444725"/>
            <a:ext cx="1070700" cy="2174100"/>
            <a:chOff x="3967475" y="3444725"/>
            <a:chExt cx="1070700" cy="2174100"/>
          </a:xfrm>
        </p:grpSpPr>
        <p:sp>
          <p:nvSpPr>
            <p:cNvPr id="119" name="Google Shape;119;p13"/>
            <p:cNvSpPr/>
            <p:nvPr/>
          </p:nvSpPr>
          <p:spPr>
            <a:xfrm>
              <a:off x="3967475" y="3444725"/>
              <a:ext cx="1070700" cy="21741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 name="Google Shape;120;p13"/>
            <p:cNvSpPr txBox="1"/>
            <p:nvPr/>
          </p:nvSpPr>
          <p:spPr>
            <a:xfrm>
              <a:off x="4047125" y="3570293"/>
              <a:ext cx="909000" cy="15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n" sz="1000">
                  <a:solidFill>
                    <a:schemeClr val="dk1"/>
                  </a:solidFill>
                  <a:latin typeface="Spectral"/>
                  <a:ea typeface="Spectral"/>
                  <a:cs typeface="Spectral"/>
                  <a:sym typeface="Spectral"/>
                </a:rPr>
                <a:t>DETAILS</a:t>
              </a:r>
              <a:endParaRPr b="1" sz="1000">
                <a:solidFill>
                  <a:schemeClr val="dk1"/>
                </a:solidFill>
                <a:latin typeface="Spectral"/>
                <a:ea typeface="Spectral"/>
                <a:cs typeface="Spectral"/>
                <a:sym typeface="Spectral"/>
              </a:endParaRPr>
            </a:p>
          </p:txBody>
        </p:sp>
        <p:cxnSp>
          <p:nvCxnSpPr>
            <p:cNvPr id="121" name="Google Shape;121;p13"/>
            <p:cNvCxnSpPr/>
            <p:nvPr/>
          </p:nvCxnSpPr>
          <p:spPr>
            <a:xfrm>
              <a:off x="4088675" y="3840125"/>
              <a:ext cx="828300" cy="0"/>
            </a:xfrm>
            <a:prstGeom prst="straightConnector1">
              <a:avLst/>
            </a:prstGeom>
            <a:noFill/>
            <a:ln cap="flat" cmpd="sng" w="9525">
              <a:solidFill>
                <a:schemeClr val="dk1"/>
              </a:solidFill>
              <a:prstDash val="solid"/>
              <a:round/>
              <a:headEnd len="med" w="med" type="none"/>
              <a:tailEnd len="med" w="med" type="none"/>
            </a:ln>
          </p:spPr>
        </p:cxnSp>
        <p:sp>
          <p:nvSpPr>
            <p:cNvPr id="122" name="Google Shape;122;p13"/>
            <p:cNvSpPr txBox="1"/>
            <p:nvPr/>
          </p:nvSpPr>
          <p:spPr>
            <a:xfrm>
              <a:off x="4047125" y="3909143"/>
              <a:ext cx="909000" cy="3078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b="1" lang="en" sz="1000">
                  <a:solidFill>
                    <a:schemeClr val="dk1"/>
                  </a:solidFill>
                  <a:latin typeface="Spectral"/>
                  <a:ea typeface="Spectral"/>
                  <a:cs typeface="Spectral"/>
                  <a:sym typeface="Spectral"/>
                </a:rPr>
                <a:t>Due Date</a:t>
              </a:r>
              <a:endParaRPr b="1" sz="1000">
                <a:solidFill>
                  <a:schemeClr val="dk1"/>
                </a:solidFill>
                <a:latin typeface="Spectral"/>
                <a:ea typeface="Spectral"/>
                <a:cs typeface="Spectral"/>
                <a:sym typeface="Spectral"/>
              </a:endParaRPr>
            </a:p>
            <a:p>
              <a:pPr indent="0" lvl="0" marL="0" rtl="0" algn="ctr">
                <a:lnSpc>
                  <a:spcPct val="100000"/>
                </a:lnSpc>
                <a:spcBef>
                  <a:spcPts val="0"/>
                </a:spcBef>
                <a:spcAft>
                  <a:spcPts val="0"/>
                </a:spcAft>
                <a:buNone/>
              </a:pPr>
              <a:r>
                <a:rPr lang="en" sz="1000">
                  <a:solidFill>
                    <a:schemeClr val="dk1"/>
                  </a:solidFill>
                  <a:latin typeface="Spectral Light"/>
                  <a:ea typeface="Spectral Light"/>
                  <a:cs typeface="Spectral Light"/>
                  <a:sym typeface="Spectral Light"/>
                </a:rPr>
                <a:t>November 2027</a:t>
              </a:r>
              <a:endParaRPr sz="1000">
                <a:solidFill>
                  <a:schemeClr val="dk1"/>
                </a:solidFill>
                <a:latin typeface="Spectral Light"/>
                <a:ea typeface="Spectral Light"/>
                <a:cs typeface="Spectral Light"/>
                <a:sym typeface="Spectral Light"/>
              </a:endParaRPr>
            </a:p>
          </p:txBody>
        </p:sp>
        <p:cxnSp>
          <p:nvCxnSpPr>
            <p:cNvPr id="123" name="Google Shape;123;p13"/>
            <p:cNvCxnSpPr/>
            <p:nvPr/>
          </p:nvCxnSpPr>
          <p:spPr>
            <a:xfrm>
              <a:off x="4088675" y="4307050"/>
              <a:ext cx="828300" cy="0"/>
            </a:xfrm>
            <a:prstGeom prst="straightConnector1">
              <a:avLst/>
            </a:prstGeom>
            <a:noFill/>
            <a:ln cap="flat" cmpd="sng" w="9525">
              <a:solidFill>
                <a:schemeClr val="dk1"/>
              </a:solidFill>
              <a:prstDash val="solid"/>
              <a:round/>
              <a:headEnd len="med" w="med" type="none"/>
              <a:tailEnd len="med" w="med" type="none"/>
            </a:ln>
          </p:spPr>
        </p:cxnSp>
        <p:sp>
          <p:nvSpPr>
            <p:cNvPr id="124" name="Google Shape;124;p13"/>
            <p:cNvSpPr txBox="1"/>
            <p:nvPr/>
          </p:nvSpPr>
          <p:spPr>
            <a:xfrm>
              <a:off x="4047125" y="4415234"/>
              <a:ext cx="909000" cy="15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n" sz="1000">
                  <a:solidFill>
                    <a:schemeClr val="dk1"/>
                  </a:solidFill>
                  <a:latin typeface="Spectral"/>
                  <a:ea typeface="Spectral"/>
                  <a:cs typeface="Spectral"/>
                  <a:sym typeface="Spectral"/>
                </a:rPr>
                <a:t>STATUS</a:t>
              </a:r>
              <a:endParaRPr b="1" sz="1000">
                <a:solidFill>
                  <a:schemeClr val="dk1"/>
                </a:solidFill>
                <a:latin typeface="Spectral"/>
                <a:ea typeface="Spectral"/>
                <a:cs typeface="Spectral"/>
                <a:sym typeface="Spectral"/>
              </a:endParaRPr>
            </a:p>
          </p:txBody>
        </p:sp>
        <p:cxnSp>
          <p:nvCxnSpPr>
            <p:cNvPr id="125" name="Google Shape;125;p13"/>
            <p:cNvCxnSpPr/>
            <p:nvPr/>
          </p:nvCxnSpPr>
          <p:spPr>
            <a:xfrm>
              <a:off x="4088675" y="4677925"/>
              <a:ext cx="828300" cy="0"/>
            </a:xfrm>
            <a:prstGeom prst="straightConnector1">
              <a:avLst/>
            </a:prstGeom>
            <a:noFill/>
            <a:ln cap="flat" cmpd="sng" w="9525">
              <a:solidFill>
                <a:schemeClr val="dk1"/>
              </a:solidFill>
              <a:prstDash val="solid"/>
              <a:round/>
              <a:headEnd len="med" w="med" type="none"/>
              <a:tailEnd len="med" w="med" type="none"/>
            </a:ln>
          </p:spPr>
        </p:cxnSp>
        <p:sp>
          <p:nvSpPr>
            <p:cNvPr id="126" name="Google Shape;126;p13"/>
            <p:cNvSpPr txBox="1"/>
            <p:nvPr/>
          </p:nvSpPr>
          <p:spPr>
            <a:xfrm>
              <a:off x="4047125" y="4781610"/>
              <a:ext cx="909000" cy="3078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en" sz="1000">
                  <a:solidFill>
                    <a:schemeClr val="dk1"/>
                  </a:solidFill>
                  <a:latin typeface="Spectral Light"/>
                  <a:ea typeface="Spectral Light"/>
                  <a:cs typeface="Spectral Light"/>
                  <a:sym typeface="Spectral Light"/>
                </a:rPr>
                <a:t>Growing Our</a:t>
              </a:r>
              <a:endParaRPr sz="1000">
                <a:solidFill>
                  <a:schemeClr val="dk1"/>
                </a:solidFill>
                <a:latin typeface="Spectral Light"/>
                <a:ea typeface="Spectral Light"/>
                <a:cs typeface="Spectral Light"/>
                <a:sym typeface="Spectral Light"/>
              </a:endParaRPr>
            </a:p>
            <a:p>
              <a:pPr indent="0" lvl="0" marL="0" rtl="0" algn="ctr">
                <a:lnSpc>
                  <a:spcPct val="100000"/>
                </a:lnSpc>
                <a:spcBef>
                  <a:spcPts val="0"/>
                </a:spcBef>
                <a:spcAft>
                  <a:spcPts val="0"/>
                </a:spcAft>
                <a:buNone/>
              </a:pPr>
              <a:r>
                <a:rPr lang="en" sz="1000">
                  <a:solidFill>
                    <a:schemeClr val="dk1"/>
                  </a:solidFill>
                  <a:latin typeface="Spectral Light"/>
                  <a:ea typeface="Spectral Light"/>
                  <a:cs typeface="Spectral Light"/>
                  <a:sym typeface="Spectral Light"/>
                </a:rPr>
                <a:t>Little Miracle</a:t>
              </a:r>
              <a:endParaRPr sz="1000">
                <a:solidFill>
                  <a:schemeClr val="dk1"/>
                </a:solidFill>
                <a:latin typeface="Spectral Light"/>
                <a:ea typeface="Spectral Light"/>
                <a:cs typeface="Spectral Light"/>
                <a:sym typeface="Spectral Light"/>
              </a:endParaRPr>
            </a:p>
          </p:txBody>
        </p:sp>
        <p:pic>
          <p:nvPicPr>
            <p:cNvPr id="127" name="Google Shape;127;p13" title="Newspaper-Pregnancy-Announcement.png"/>
            <p:cNvPicPr preferRelativeResize="0"/>
            <p:nvPr/>
          </p:nvPicPr>
          <p:blipFill rotWithShape="1">
            <a:blip r:embed="rId3">
              <a:alphaModFix/>
            </a:blip>
            <a:srcRect b="14521" l="4085" r="13880" t="14542"/>
            <a:stretch/>
          </p:blipFill>
          <p:spPr>
            <a:xfrm>
              <a:off x="4430862" y="5390775"/>
              <a:ext cx="141525" cy="122400"/>
            </a:xfrm>
            <a:prstGeom prst="rect">
              <a:avLst/>
            </a:prstGeom>
            <a:noFill/>
            <a:ln>
              <a:noFill/>
            </a:ln>
          </p:spPr>
        </p:pic>
      </p:grpSp>
      <p:grpSp>
        <p:nvGrpSpPr>
          <p:cNvPr id="128" name="Google Shape;128;p13"/>
          <p:cNvGrpSpPr/>
          <p:nvPr/>
        </p:nvGrpSpPr>
        <p:grpSpPr>
          <a:xfrm>
            <a:off x="5660524" y="5785987"/>
            <a:ext cx="4755150" cy="123000"/>
            <a:chOff x="283025" y="5785987"/>
            <a:chExt cx="4755150" cy="123000"/>
          </a:xfrm>
        </p:grpSpPr>
        <p:cxnSp>
          <p:nvCxnSpPr>
            <p:cNvPr id="129" name="Google Shape;129;p13"/>
            <p:cNvCxnSpPr/>
            <p:nvPr/>
          </p:nvCxnSpPr>
          <p:spPr>
            <a:xfrm>
              <a:off x="283025" y="5855200"/>
              <a:ext cx="1237200" cy="0"/>
            </a:xfrm>
            <a:prstGeom prst="straightConnector1">
              <a:avLst/>
            </a:prstGeom>
            <a:noFill/>
            <a:ln cap="flat" cmpd="sng" w="9525">
              <a:solidFill>
                <a:schemeClr val="dk1"/>
              </a:solidFill>
              <a:prstDash val="solid"/>
              <a:round/>
              <a:headEnd len="med" w="med" type="none"/>
              <a:tailEnd len="med" w="med" type="none"/>
            </a:ln>
          </p:spPr>
        </p:cxnSp>
        <p:sp>
          <p:nvSpPr>
            <p:cNvPr id="130" name="Google Shape;130;p13"/>
            <p:cNvSpPr txBox="1"/>
            <p:nvPr/>
          </p:nvSpPr>
          <p:spPr>
            <a:xfrm>
              <a:off x="914350" y="5785987"/>
              <a:ext cx="3408600" cy="1230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lang="en" sz="800">
                  <a:solidFill>
                    <a:schemeClr val="dk1"/>
                  </a:solidFill>
                  <a:latin typeface="Spectral SemiBold"/>
                  <a:ea typeface="Spectral SemiBold"/>
                  <a:cs typeface="Spectral SemiBold"/>
                  <a:sym typeface="Spectral SemiBold"/>
                </a:rPr>
                <a:t>STAY TUNED FOR MORE UPDATES!</a:t>
              </a:r>
              <a:endParaRPr sz="800">
                <a:solidFill>
                  <a:schemeClr val="dk1"/>
                </a:solidFill>
                <a:latin typeface="Spectral SemiBold"/>
                <a:ea typeface="Spectral SemiBold"/>
                <a:cs typeface="Spectral SemiBold"/>
                <a:sym typeface="Spectral SemiBold"/>
              </a:endParaRPr>
            </a:p>
          </p:txBody>
        </p:sp>
        <p:cxnSp>
          <p:nvCxnSpPr>
            <p:cNvPr id="131" name="Google Shape;131;p13"/>
            <p:cNvCxnSpPr/>
            <p:nvPr/>
          </p:nvCxnSpPr>
          <p:spPr>
            <a:xfrm>
              <a:off x="3800375" y="5855200"/>
              <a:ext cx="1237800" cy="0"/>
            </a:xfrm>
            <a:prstGeom prst="straightConnector1">
              <a:avLst/>
            </a:prstGeom>
            <a:noFill/>
            <a:ln cap="flat" cmpd="sng" w="9525">
              <a:solidFill>
                <a:schemeClr val="dk1"/>
              </a:solidFill>
              <a:prstDash val="solid"/>
              <a:round/>
              <a:headEnd len="med" w="med" type="none"/>
              <a:tailEnd len="med" w="med" type="none"/>
            </a:ln>
          </p:spPr>
        </p:cxnSp>
      </p:grpSp>
      <p:grpSp>
        <p:nvGrpSpPr>
          <p:cNvPr id="132" name="Google Shape;132;p13"/>
          <p:cNvGrpSpPr/>
          <p:nvPr/>
        </p:nvGrpSpPr>
        <p:grpSpPr>
          <a:xfrm>
            <a:off x="5656362" y="6113050"/>
            <a:ext cx="4762200" cy="1151700"/>
            <a:chOff x="278863" y="6113050"/>
            <a:chExt cx="4762200" cy="1151700"/>
          </a:xfrm>
        </p:grpSpPr>
        <p:sp>
          <p:nvSpPr>
            <p:cNvPr id="133" name="Google Shape;133;p13"/>
            <p:cNvSpPr/>
            <p:nvPr/>
          </p:nvSpPr>
          <p:spPr>
            <a:xfrm>
              <a:off x="278863" y="6113050"/>
              <a:ext cx="4762200" cy="11517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 name="Google Shape;134;p13"/>
            <p:cNvSpPr txBox="1"/>
            <p:nvPr/>
          </p:nvSpPr>
          <p:spPr>
            <a:xfrm>
              <a:off x="444100" y="6309925"/>
              <a:ext cx="1281300" cy="8088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n" sz="1000">
                  <a:solidFill>
                    <a:schemeClr val="dk1"/>
                  </a:solidFill>
                  <a:latin typeface="Spectral"/>
                  <a:ea typeface="Spectral"/>
                  <a:cs typeface="Spectral"/>
                  <a:sym typeface="Spectral"/>
                </a:rPr>
                <a:t>COMING SOON</a:t>
              </a:r>
              <a:endParaRPr b="1" sz="1000">
                <a:solidFill>
                  <a:schemeClr val="dk1"/>
                </a:solidFill>
                <a:latin typeface="Spectral"/>
                <a:ea typeface="Spectral"/>
                <a:cs typeface="Spectral"/>
                <a:sym typeface="Spectral"/>
              </a:endParaRPr>
            </a:p>
            <a:p>
              <a:pPr indent="0" lvl="0" marL="0" rtl="0" algn="ctr">
                <a:lnSpc>
                  <a:spcPct val="115000"/>
                </a:lnSpc>
                <a:spcBef>
                  <a:spcPts val="0"/>
                </a:spcBef>
                <a:spcAft>
                  <a:spcPts val="0"/>
                </a:spcAft>
                <a:buNone/>
              </a:pPr>
              <a:r>
                <a:t/>
              </a:r>
              <a:endParaRPr b="1" sz="700">
                <a:solidFill>
                  <a:schemeClr val="dk1"/>
                </a:solidFill>
                <a:latin typeface="Spectral"/>
                <a:ea typeface="Spectral"/>
                <a:cs typeface="Spectral"/>
                <a:sym typeface="Spectral"/>
              </a:endParaRPr>
            </a:p>
            <a:p>
              <a:pPr indent="0" lvl="0" marL="0" rtl="0" algn="ctr">
                <a:lnSpc>
                  <a:spcPct val="115000"/>
                </a:lnSpc>
                <a:spcBef>
                  <a:spcPts val="0"/>
                </a:spcBef>
                <a:spcAft>
                  <a:spcPts val="0"/>
                </a:spcAft>
                <a:buNone/>
              </a:pPr>
              <a:r>
                <a:rPr i="1" lang="en" sz="1000">
                  <a:solidFill>
                    <a:schemeClr val="dk1"/>
                  </a:solidFill>
                  <a:latin typeface="Spectral Light"/>
                  <a:ea typeface="Spectral Light"/>
                  <a:cs typeface="Spectral Light"/>
                  <a:sym typeface="Spectral Light"/>
                </a:rPr>
                <a:t>Sleepless Nights</a:t>
              </a:r>
              <a:endParaRPr i="1" sz="1000">
                <a:solidFill>
                  <a:schemeClr val="dk1"/>
                </a:solidFill>
                <a:latin typeface="Spectral Light"/>
                <a:ea typeface="Spectral Light"/>
                <a:cs typeface="Spectral Light"/>
                <a:sym typeface="Spectral Light"/>
              </a:endParaRPr>
            </a:p>
            <a:p>
              <a:pPr indent="0" lvl="0" marL="0" rtl="0" algn="ctr">
                <a:lnSpc>
                  <a:spcPct val="115000"/>
                </a:lnSpc>
                <a:spcBef>
                  <a:spcPts val="0"/>
                </a:spcBef>
                <a:spcAft>
                  <a:spcPts val="0"/>
                </a:spcAft>
                <a:buNone/>
              </a:pPr>
              <a:r>
                <a:rPr i="1" lang="en" sz="1000">
                  <a:solidFill>
                    <a:schemeClr val="dk1"/>
                  </a:solidFill>
                  <a:latin typeface="Spectral Light"/>
                  <a:ea typeface="Spectral Light"/>
                  <a:cs typeface="Spectral Light"/>
                  <a:sym typeface="Spectral Light"/>
                </a:rPr>
                <a:t>Endless Love</a:t>
              </a:r>
              <a:endParaRPr i="1" sz="1000">
                <a:solidFill>
                  <a:schemeClr val="dk1"/>
                </a:solidFill>
                <a:latin typeface="Spectral Light"/>
                <a:ea typeface="Spectral Light"/>
                <a:cs typeface="Spectral Light"/>
                <a:sym typeface="Spectral Light"/>
              </a:endParaRPr>
            </a:p>
            <a:p>
              <a:pPr indent="0" lvl="0" marL="0" rtl="0" algn="ctr">
                <a:lnSpc>
                  <a:spcPct val="115000"/>
                </a:lnSpc>
                <a:spcBef>
                  <a:spcPts val="0"/>
                </a:spcBef>
                <a:spcAft>
                  <a:spcPts val="0"/>
                </a:spcAft>
                <a:buNone/>
              </a:pPr>
              <a:r>
                <a:rPr i="1" lang="en" sz="1000">
                  <a:solidFill>
                    <a:schemeClr val="dk1"/>
                  </a:solidFill>
                  <a:latin typeface="Spectral Light"/>
                  <a:ea typeface="Spectral Light"/>
                  <a:cs typeface="Spectral Light"/>
                  <a:sym typeface="Spectral Light"/>
                </a:rPr>
                <a:t>A Lifetime of Memories</a:t>
              </a:r>
              <a:endParaRPr i="1" sz="1000">
                <a:solidFill>
                  <a:schemeClr val="dk1"/>
                </a:solidFill>
                <a:latin typeface="Spectral Light"/>
                <a:ea typeface="Spectral Light"/>
                <a:cs typeface="Spectral Light"/>
                <a:sym typeface="Spectral Light"/>
              </a:endParaRPr>
            </a:p>
          </p:txBody>
        </p:sp>
        <p:sp>
          <p:nvSpPr>
            <p:cNvPr id="135" name="Google Shape;135;p13"/>
            <p:cNvSpPr txBox="1"/>
            <p:nvPr/>
          </p:nvSpPr>
          <p:spPr>
            <a:xfrm>
              <a:off x="1978000" y="6309925"/>
              <a:ext cx="2939100" cy="15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b="1" lang="en" sz="1000">
                  <a:solidFill>
                    <a:schemeClr val="dk1"/>
                  </a:solidFill>
                  <a:latin typeface="Spectral"/>
                  <a:ea typeface="Spectral"/>
                  <a:cs typeface="Spectral"/>
                  <a:sym typeface="Spectral"/>
                </a:rPr>
                <a:t>EXCLUSIVE PREVIEW OF WHAT'S TO COME</a:t>
              </a:r>
              <a:endParaRPr i="1" sz="1000">
                <a:solidFill>
                  <a:schemeClr val="dk1"/>
                </a:solidFill>
                <a:latin typeface="Spectral Light"/>
                <a:ea typeface="Spectral Light"/>
                <a:cs typeface="Spectral Light"/>
                <a:sym typeface="Spectral Light"/>
              </a:endParaRPr>
            </a:p>
          </p:txBody>
        </p:sp>
        <p:grpSp>
          <p:nvGrpSpPr>
            <p:cNvPr id="136" name="Google Shape;136;p13"/>
            <p:cNvGrpSpPr/>
            <p:nvPr/>
          </p:nvGrpSpPr>
          <p:grpSpPr>
            <a:xfrm>
              <a:off x="1951375" y="6526878"/>
              <a:ext cx="884700" cy="602322"/>
              <a:chOff x="1951375" y="6526878"/>
              <a:chExt cx="884700" cy="602322"/>
            </a:xfrm>
          </p:grpSpPr>
          <p:pic>
            <p:nvPicPr>
              <p:cNvPr id="137" name="Google Shape;137;p13" title="Ресурс 4@2x.png"/>
              <p:cNvPicPr preferRelativeResize="0"/>
              <p:nvPr/>
            </p:nvPicPr>
            <p:blipFill>
              <a:blip r:embed="rId6">
                <a:alphaModFix/>
              </a:blip>
              <a:stretch>
                <a:fillRect/>
              </a:stretch>
            </p:blipFill>
            <p:spPr>
              <a:xfrm>
                <a:off x="2114229" y="6526878"/>
                <a:ext cx="558991" cy="429993"/>
              </a:xfrm>
              <a:prstGeom prst="rect">
                <a:avLst/>
              </a:prstGeom>
              <a:noFill/>
              <a:ln>
                <a:noFill/>
              </a:ln>
            </p:spPr>
          </p:pic>
          <p:sp>
            <p:nvSpPr>
              <p:cNvPr id="138" name="Google Shape;138;p13"/>
              <p:cNvSpPr txBox="1"/>
              <p:nvPr/>
            </p:nvSpPr>
            <p:spPr>
              <a:xfrm>
                <a:off x="1951375" y="6975300"/>
                <a:ext cx="884700" cy="15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i="1" lang="en" sz="1000">
                    <a:solidFill>
                      <a:schemeClr val="dk1"/>
                    </a:solidFill>
                    <a:latin typeface="Spectral Light"/>
                    <a:ea typeface="Spectral Light"/>
                    <a:cs typeface="Spectral Light"/>
                    <a:sym typeface="Spectral Light"/>
                  </a:rPr>
                  <a:t>Tiny Feet</a:t>
                </a:r>
                <a:endParaRPr i="1" sz="1000">
                  <a:solidFill>
                    <a:schemeClr val="dk1"/>
                  </a:solidFill>
                  <a:latin typeface="Spectral Light"/>
                  <a:ea typeface="Spectral Light"/>
                  <a:cs typeface="Spectral Light"/>
                  <a:sym typeface="Spectral Light"/>
                </a:endParaRPr>
              </a:p>
            </p:txBody>
          </p:sp>
        </p:grpSp>
        <p:grpSp>
          <p:nvGrpSpPr>
            <p:cNvPr id="139" name="Google Shape;139;p13"/>
            <p:cNvGrpSpPr/>
            <p:nvPr/>
          </p:nvGrpSpPr>
          <p:grpSpPr>
            <a:xfrm>
              <a:off x="2979137" y="6508450"/>
              <a:ext cx="884700" cy="620750"/>
              <a:chOff x="2979137" y="6508450"/>
              <a:chExt cx="884700" cy="620750"/>
            </a:xfrm>
          </p:grpSpPr>
          <p:pic>
            <p:nvPicPr>
              <p:cNvPr id="140" name="Google Shape;140;p13" title="Ресурс 5@2x.png"/>
              <p:cNvPicPr preferRelativeResize="0"/>
              <p:nvPr/>
            </p:nvPicPr>
            <p:blipFill>
              <a:blip r:embed="rId7">
                <a:alphaModFix/>
              </a:blip>
              <a:stretch>
                <a:fillRect/>
              </a:stretch>
            </p:blipFill>
            <p:spPr>
              <a:xfrm>
                <a:off x="3240268" y="6508450"/>
                <a:ext cx="362423" cy="466850"/>
              </a:xfrm>
              <a:prstGeom prst="rect">
                <a:avLst/>
              </a:prstGeom>
              <a:noFill/>
              <a:ln>
                <a:noFill/>
              </a:ln>
            </p:spPr>
          </p:pic>
          <p:sp>
            <p:nvSpPr>
              <p:cNvPr id="141" name="Google Shape;141;p13"/>
              <p:cNvSpPr txBox="1"/>
              <p:nvPr/>
            </p:nvSpPr>
            <p:spPr>
              <a:xfrm>
                <a:off x="2979137" y="6975300"/>
                <a:ext cx="884700" cy="15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i="1" lang="en" sz="1000">
                    <a:solidFill>
                      <a:schemeClr val="dk1"/>
                    </a:solidFill>
                    <a:latin typeface="Spectral Light"/>
                    <a:ea typeface="Spectral Light"/>
                    <a:cs typeface="Spectral Light"/>
                    <a:sym typeface="Spectral Light"/>
                  </a:rPr>
                  <a:t>Little Outfits</a:t>
                </a:r>
                <a:endParaRPr i="1" sz="1000">
                  <a:solidFill>
                    <a:schemeClr val="dk1"/>
                  </a:solidFill>
                  <a:latin typeface="Spectral Light"/>
                  <a:ea typeface="Spectral Light"/>
                  <a:cs typeface="Spectral Light"/>
                  <a:sym typeface="Spectral Light"/>
                </a:endParaRPr>
              </a:p>
            </p:txBody>
          </p:sp>
        </p:grpSp>
        <p:grpSp>
          <p:nvGrpSpPr>
            <p:cNvPr id="142" name="Google Shape;142;p13"/>
            <p:cNvGrpSpPr/>
            <p:nvPr/>
          </p:nvGrpSpPr>
          <p:grpSpPr>
            <a:xfrm>
              <a:off x="3974050" y="6576020"/>
              <a:ext cx="884700" cy="553180"/>
              <a:chOff x="3974050" y="6576020"/>
              <a:chExt cx="884700" cy="553180"/>
            </a:xfrm>
          </p:grpSpPr>
          <p:pic>
            <p:nvPicPr>
              <p:cNvPr id="143" name="Google Shape;143;p13" title="Ресурс 6@2x.png"/>
              <p:cNvPicPr preferRelativeResize="0"/>
              <p:nvPr/>
            </p:nvPicPr>
            <p:blipFill>
              <a:blip r:embed="rId8">
                <a:alphaModFix/>
              </a:blip>
              <a:stretch>
                <a:fillRect/>
              </a:stretch>
            </p:blipFill>
            <p:spPr>
              <a:xfrm>
                <a:off x="4130761" y="6576020"/>
                <a:ext cx="571277" cy="331709"/>
              </a:xfrm>
              <a:prstGeom prst="rect">
                <a:avLst/>
              </a:prstGeom>
              <a:noFill/>
              <a:ln>
                <a:noFill/>
              </a:ln>
            </p:spPr>
          </p:pic>
          <p:sp>
            <p:nvSpPr>
              <p:cNvPr id="144" name="Google Shape;144;p13"/>
              <p:cNvSpPr txBox="1"/>
              <p:nvPr/>
            </p:nvSpPr>
            <p:spPr>
              <a:xfrm>
                <a:off x="3974050" y="6975300"/>
                <a:ext cx="884700" cy="153900"/>
              </a:xfrm>
              <a:prstGeom prst="rect">
                <a:avLst/>
              </a:prstGeom>
              <a:noFill/>
              <a:ln>
                <a:noFill/>
              </a:ln>
            </p:spPr>
            <p:txBody>
              <a:bodyPr anchorCtr="0" anchor="t" bIns="0" lIns="0" spcFirstLastPara="1" rIns="0" wrap="square" tIns="0">
                <a:spAutoFit/>
              </a:bodyPr>
              <a:lstStyle/>
              <a:p>
                <a:pPr indent="0" lvl="0" marL="0" rtl="0" algn="ctr">
                  <a:lnSpc>
                    <a:spcPct val="115000"/>
                  </a:lnSpc>
                  <a:spcBef>
                    <a:spcPts val="0"/>
                  </a:spcBef>
                  <a:spcAft>
                    <a:spcPts val="0"/>
                  </a:spcAft>
                  <a:buNone/>
                </a:pPr>
                <a:r>
                  <a:rPr i="1" lang="en" sz="1000">
                    <a:solidFill>
                      <a:schemeClr val="dk1"/>
                    </a:solidFill>
                    <a:latin typeface="Spectral Light"/>
                    <a:ea typeface="Spectral Light"/>
                    <a:cs typeface="Spectral Light"/>
                    <a:sym typeface="Spectral Light"/>
                  </a:rPr>
                  <a:t>Big Love</a:t>
                </a:r>
                <a:endParaRPr i="1" sz="1000">
                  <a:solidFill>
                    <a:schemeClr val="dk1"/>
                  </a:solidFill>
                  <a:latin typeface="Spectral Light"/>
                  <a:ea typeface="Spectral Light"/>
                  <a:cs typeface="Spectral Light"/>
                  <a:sym typeface="Spectral Light"/>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grpSp>
        <p:nvGrpSpPr>
          <p:cNvPr id="149" name="Google Shape;149;p14"/>
          <p:cNvGrpSpPr/>
          <p:nvPr/>
        </p:nvGrpSpPr>
        <p:grpSpPr>
          <a:xfrm>
            <a:off x="282300" y="259123"/>
            <a:ext cx="4749900" cy="312002"/>
            <a:chOff x="5657850" y="259123"/>
            <a:chExt cx="4749900" cy="312002"/>
          </a:xfrm>
        </p:grpSpPr>
        <p:grpSp>
          <p:nvGrpSpPr>
            <p:cNvPr id="150" name="Google Shape;150;p14"/>
            <p:cNvGrpSpPr/>
            <p:nvPr/>
          </p:nvGrpSpPr>
          <p:grpSpPr>
            <a:xfrm>
              <a:off x="5657850" y="259123"/>
              <a:ext cx="4749900" cy="33475"/>
              <a:chOff x="5657850" y="259123"/>
              <a:chExt cx="4749900" cy="33475"/>
            </a:xfrm>
          </p:grpSpPr>
          <p:cxnSp>
            <p:nvCxnSpPr>
              <p:cNvPr id="151" name="Google Shape;151;p14"/>
              <p:cNvCxnSpPr/>
              <p:nvPr/>
            </p:nvCxnSpPr>
            <p:spPr>
              <a:xfrm>
                <a:off x="5657850" y="259123"/>
                <a:ext cx="4749900" cy="0"/>
              </a:xfrm>
              <a:prstGeom prst="straightConnector1">
                <a:avLst/>
              </a:prstGeom>
              <a:noFill/>
              <a:ln cap="flat" cmpd="sng" w="19050">
                <a:solidFill>
                  <a:schemeClr val="dk1"/>
                </a:solidFill>
                <a:prstDash val="solid"/>
                <a:round/>
                <a:headEnd len="med" w="med" type="none"/>
                <a:tailEnd len="med" w="med" type="none"/>
              </a:ln>
            </p:spPr>
          </p:cxnSp>
          <p:cxnSp>
            <p:nvCxnSpPr>
              <p:cNvPr id="152" name="Google Shape;152;p14"/>
              <p:cNvCxnSpPr/>
              <p:nvPr/>
            </p:nvCxnSpPr>
            <p:spPr>
              <a:xfrm>
                <a:off x="5657850" y="292598"/>
                <a:ext cx="4749900" cy="0"/>
              </a:xfrm>
              <a:prstGeom prst="straightConnector1">
                <a:avLst/>
              </a:prstGeom>
              <a:noFill/>
              <a:ln cap="flat" cmpd="sng" w="9525">
                <a:solidFill>
                  <a:schemeClr val="dk1"/>
                </a:solidFill>
                <a:prstDash val="solid"/>
                <a:round/>
                <a:headEnd len="med" w="med" type="none"/>
                <a:tailEnd len="med" w="med" type="none"/>
              </a:ln>
            </p:spPr>
          </p:cxnSp>
        </p:grpSp>
        <p:grpSp>
          <p:nvGrpSpPr>
            <p:cNvPr id="153" name="Google Shape;153;p14"/>
            <p:cNvGrpSpPr/>
            <p:nvPr/>
          </p:nvGrpSpPr>
          <p:grpSpPr>
            <a:xfrm>
              <a:off x="5660250" y="278625"/>
              <a:ext cx="4740949" cy="292500"/>
              <a:chOff x="5660250" y="278625"/>
              <a:chExt cx="4740949" cy="292500"/>
            </a:xfrm>
          </p:grpSpPr>
          <p:sp>
            <p:nvSpPr>
              <p:cNvPr id="154" name="Google Shape;154;p14"/>
              <p:cNvSpPr txBox="1"/>
              <p:nvPr/>
            </p:nvSpPr>
            <p:spPr>
              <a:xfrm>
                <a:off x="5660250" y="278625"/>
                <a:ext cx="1164000" cy="2925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 sz="700">
                    <a:solidFill>
                      <a:schemeClr val="dk1"/>
                    </a:solidFill>
                    <a:latin typeface="Spectral SemiBold"/>
                    <a:ea typeface="Spectral SemiBold"/>
                    <a:cs typeface="Spectral SemiBold"/>
                    <a:sym typeface="Spectral SemiBold"/>
                  </a:rPr>
                  <a:t>THE BABY TIMES</a:t>
                </a:r>
                <a:endParaRPr sz="700">
                  <a:solidFill>
                    <a:schemeClr val="dk1"/>
                  </a:solidFill>
                  <a:latin typeface="Spectral SemiBold"/>
                  <a:ea typeface="Spectral SemiBold"/>
                  <a:cs typeface="Spectral SemiBold"/>
                  <a:sym typeface="Spectral SemiBold"/>
                </a:endParaRPr>
              </a:p>
            </p:txBody>
          </p:sp>
          <p:sp>
            <p:nvSpPr>
              <p:cNvPr id="155" name="Google Shape;155;p14"/>
              <p:cNvSpPr txBox="1"/>
              <p:nvPr/>
            </p:nvSpPr>
            <p:spPr>
              <a:xfrm>
                <a:off x="9651199" y="278625"/>
                <a:ext cx="750000" cy="292500"/>
              </a:xfrm>
              <a:prstGeom prst="rect">
                <a:avLst/>
              </a:prstGeom>
              <a:noFill/>
              <a:ln>
                <a:noFill/>
              </a:ln>
            </p:spPr>
            <p:txBody>
              <a:bodyPr anchorCtr="0" anchor="t" bIns="91425" lIns="0" spcFirstLastPara="1" rIns="0" wrap="square" tIns="91425">
                <a:spAutoFit/>
              </a:bodyPr>
              <a:lstStyle/>
              <a:p>
                <a:pPr indent="0" lvl="0" marL="0" rtl="0" algn="r">
                  <a:spcBef>
                    <a:spcPts val="0"/>
                  </a:spcBef>
                  <a:spcAft>
                    <a:spcPts val="0"/>
                  </a:spcAft>
                  <a:buNone/>
                </a:pPr>
                <a:r>
                  <a:rPr lang="en" sz="700">
                    <a:solidFill>
                      <a:schemeClr val="dk1"/>
                    </a:solidFill>
                    <a:latin typeface="Spectral SemiBold"/>
                    <a:ea typeface="Spectral SemiBold"/>
                    <a:cs typeface="Spectral SemiBold"/>
                    <a:sym typeface="Spectral SemiBold"/>
                  </a:rPr>
                  <a:t>PAGE 2</a:t>
                </a:r>
                <a:endParaRPr sz="700">
                  <a:solidFill>
                    <a:schemeClr val="dk1"/>
                  </a:solidFill>
                  <a:latin typeface="Spectral SemiBold"/>
                  <a:ea typeface="Spectral SemiBold"/>
                  <a:cs typeface="Spectral SemiBold"/>
                  <a:sym typeface="Spectral SemiBold"/>
                </a:endParaRPr>
              </a:p>
            </p:txBody>
          </p:sp>
          <p:sp>
            <p:nvSpPr>
              <p:cNvPr id="156" name="Google Shape;156;p14"/>
              <p:cNvSpPr txBox="1"/>
              <p:nvPr/>
            </p:nvSpPr>
            <p:spPr>
              <a:xfrm>
                <a:off x="7129026" y="278625"/>
                <a:ext cx="1807500" cy="292500"/>
              </a:xfrm>
              <a:prstGeom prst="rect">
                <a:avLst/>
              </a:prstGeom>
              <a:noFill/>
              <a:ln>
                <a:noFill/>
              </a:ln>
            </p:spPr>
            <p:txBody>
              <a:bodyPr anchorCtr="0" anchor="t" bIns="91425" lIns="0" spcFirstLastPara="1" rIns="0" wrap="square" tIns="91425">
                <a:spAutoFit/>
              </a:bodyPr>
              <a:lstStyle/>
              <a:p>
                <a:pPr indent="0" lvl="0" marL="0" rtl="0" algn="ctr">
                  <a:spcBef>
                    <a:spcPts val="0"/>
                  </a:spcBef>
                  <a:spcAft>
                    <a:spcPts val="0"/>
                  </a:spcAft>
                  <a:buNone/>
                </a:pPr>
                <a:r>
                  <a:rPr lang="en" sz="700">
                    <a:solidFill>
                      <a:schemeClr val="dk1"/>
                    </a:solidFill>
                    <a:latin typeface="Spectral SemiBold"/>
                    <a:ea typeface="Spectral SemiBold"/>
                    <a:cs typeface="Spectral SemiBold"/>
                    <a:sym typeface="Spectral SemiBold"/>
                  </a:rPr>
                  <a:t>MONDAY</a:t>
                </a:r>
                <a:r>
                  <a:rPr lang="en" sz="700">
                    <a:solidFill>
                      <a:schemeClr val="dk1"/>
                    </a:solidFill>
                    <a:latin typeface="Spectral SemiBold"/>
                    <a:ea typeface="Spectral SemiBold"/>
                    <a:cs typeface="Spectral SemiBold"/>
                    <a:sym typeface="Spectral SemiBold"/>
                  </a:rPr>
                  <a:t>, </a:t>
                </a:r>
                <a:r>
                  <a:rPr lang="en" sz="700">
                    <a:solidFill>
                      <a:schemeClr val="dk1"/>
                    </a:solidFill>
                    <a:latin typeface="Spectral SemiBold"/>
                    <a:ea typeface="Spectral SemiBold"/>
                    <a:cs typeface="Spectral SemiBold"/>
                    <a:sym typeface="Spectral SemiBold"/>
                  </a:rPr>
                  <a:t>OCTOBER 11</a:t>
                </a:r>
                <a:r>
                  <a:rPr lang="en" sz="700">
                    <a:solidFill>
                      <a:schemeClr val="dk1"/>
                    </a:solidFill>
                    <a:latin typeface="Spectral SemiBold"/>
                    <a:ea typeface="Spectral SemiBold"/>
                    <a:cs typeface="Spectral SemiBold"/>
                    <a:sym typeface="Spectral SemiBold"/>
                  </a:rPr>
                  <a:t>, 2027</a:t>
                </a:r>
                <a:endParaRPr sz="700">
                  <a:solidFill>
                    <a:schemeClr val="dk1"/>
                  </a:solidFill>
                  <a:latin typeface="Spectral SemiBold"/>
                  <a:ea typeface="Spectral SemiBold"/>
                  <a:cs typeface="Spectral SemiBold"/>
                  <a:sym typeface="Spectral SemiBold"/>
                </a:endParaRPr>
              </a:p>
            </p:txBody>
          </p:sp>
        </p:grpSp>
      </p:grpSp>
      <p:grpSp>
        <p:nvGrpSpPr>
          <p:cNvPr id="157" name="Google Shape;157;p14"/>
          <p:cNvGrpSpPr/>
          <p:nvPr/>
        </p:nvGrpSpPr>
        <p:grpSpPr>
          <a:xfrm>
            <a:off x="5662075" y="259123"/>
            <a:ext cx="4749900" cy="312002"/>
            <a:chOff x="5657850" y="259123"/>
            <a:chExt cx="4749900" cy="312002"/>
          </a:xfrm>
        </p:grpSpPr>
        <p:grpSp>
          <p:nvGrpSpPr>
            <p:cNvPr id="158" name="Google Shape;158;p14"/>
            <p:cNvGrpSpPr/>
            <p:nvPr/>
          </p:nvGrpSpPr>
          <p:grpSpPr>
            <a:xfrm>
              <a:off x="5657850" y="259123"/>
              <a:ext cx="4749900" cy="33475"/>
              <a:chOff x="5657850" y="259123"/>
              <a:chExt cx="4749900" cy="33475"/>
            </a:xfrm>
          </p:grpSpPr>
          <p:cxnSp>
            <p:nvCxnSpPr>
              <p:cNvPr id="159" name="Google Shape;159;p14"/>
              <p:cNvCxnSpPr/>
              <p:nvPr/>
            </p:nvCxnSpPr>
            <p:spPr>
              <a:xfrm>
                <a:off x="5657850" y="259123"/>
                <a:ext cx="4749900" cy="0"/>
              </a:xfrm>
              <a:prstGeom prst="straightConnector1">
                <a:avLst/>
              </a:prstGeom>
              <a:noFill/>
              <a:ln cap="flat" cmpd="sng" w="19050">
                <a:solidFill>
                  <a:schemeClr val="dk1"/>
                </a:solidFill>
                <a:prstDash val="solid"/>
                <a:round/>
                <a:headEnd len="med" w="med" type="none"/>
                <a:tailEnd len="med" w="med" type="none"/>
              </a:ln>
            </p:spPr>
          </p:cxnSp>
          <p:cxnSp>
            <p:nvCxnSpPr>
              <p:cNvPr id="160" name="Google Shape;160;p14"/>
              <p:cNvCxnSpPr/>
              <p:nvPr/>
            </p:nvCxnSpPr>
            <p:spPr>
              <a:xfrm>
                <a:off x="5657850" y="292598"/>
                <a:ext cx="4749900" cy="0"/>
              </a:xfrm>
              <a:prstGeom prst="straightConnector1">
                <a:avLst/>
              </a:prstGeom>
              <a:noFill/>
              <a:ln cap="flat" cmpd="sng" w="9525">
                <a:solidFill>
                  <a:schemeClr val="dk1"/>
                </a:solidFill>
                <a:prstDash val="solid"/>
                <a:round/>
                <a:headEnd len="med" w="med" type="none"/>
                <a:tailEnd len="med" w="med" type="none"/>
              </a:ln>
            </p:spPr>
          </p:cxnSp>
        </p:grpSp>
        <p:grpSp>
          <p:nvGrpSpPr>
            <p:cNvPr id="161" name="Google Shape;161;p14"/>
            <p:cNvGrpSpPr/>
            <p:nvPr/>
          </p:nvGrpSpPr>
          <p:grpSpPr>
            <a:xfrm>
              <a:off x="5660250" y="278625"/>
              <a:ext cx="4740949" cy="292500"/>
              <a:chOff x="5660250" y="278625"/>
              <a:chExt cx="4740949" cy="292500"/>
            </a:xfrm>
          </p:grpSpPr>
          <p:sp>
            <p:nvSpPr>
              <p:cNvPr id="162" name="Google Shape;162;p14"/>
              <p:cNvSpPr txBox="1"/>
              <p:nvPr/>
            </p:nvSpPr>
            <p:spPr>
              <a:xfrm>
                <a:off x="5660250" y="278625"/>
                <a:ext cx="1164000" cy="292500"/>
              </a:xfrm>
              <a:prstGeom prst="rect">
                <a:avLst/>
              </a:prstGeom>
              <a:noFill/>
              <a:ln>
                <a:noFill/>
              </a:ln>
            </p:spPr>
            <p:txBody>
              <a:bodyPr anchorCtr="0" anchor="t" bIns="91425" lIns="0" spcFirstLastPara="1" rIns="91425" wrap="square" tIns="91425">
                <a:spAutoFit/>
              </a:bodyPr>
              <a:lstStyle/>
              <a:p>
                <a:pPr indent="0" lvl="0" marL="0" rtl="0" algn="l">
                  <a:spcBef>
                    <a:spcPts val="0"/>
                  </a:spcBef>
                  <a:spcAft>
                    <a:spcPts val="0"/>
                  </a:spcAft>
                  <a:buNone/>
                </a:pPr>
                <a:r>
                  <a:rPr lang="en" sz="700">
                    <a:solidFill>
                      <a:schemeClr val="dk1"/>
                    </a:solidFill>
                    <a:latin typeface="Spectral SemiBold"/>
                    <a:ea typeface="Spectral SemiBold"/>
                    <a:cs typeface="Spectral SemiBold"/>
                    <a:sym typeface="Spectral SemiBold"/>
                  </a:rPr>
                  <a:t>THE BABY TIMES</a:t>
                </a:r>
                <a:endParaRPr sz="700">
                  <a:solidFill>
                    <a:schemeClr val="dk1"/>
                  </a:solidFill>
                  <a:latin typeface="Spectral SemiBold"/>
                  <a:ea typeface="Spectral SemiBold"/>
                  <a:cs typeface="Spectral SemiBold"/>
                  <a:sym typeface="Spectral SemiBold"/>
                </a:endParaRPr>
              </a:p>
            </p:txBody>
          </p:sp>
          <p:sp>
            <p:nvSpPr>
              <p:cNvPr id="163" name="Google Shape;163;p14"/>
              <p:cNvSpPr txBox="1"/>
              <p:nvPr/>
            </p:nvSpPr>
            <p:spPr>
              <a:xfrm>
                <a:off x="9651199" y="278625"/>
                <a:ext cx="750000" cy="292500"/>
              </a:xfrm>
              <a:prstGeom prst="rect">
                <a:avLst/>
              </a:prstGeom>
              <a:noFill/>
              <a:ln>
                <a:noFill/>
              </a:ln>
            </p:spPr>
            <p:txBody>
              <a:bodyPr anchorCtr="0" anchor="t" bIns="91425" lIns="0" spcFirstLastPara="1" rIns="0" wrap="square" tIns="91425">
                <a:spAutoFit/>
              </a:bodyPr>
              <a:lstStyle/>
              <a:p>
                <a:pPr indent="0" lvl="0" marL="0" rtl="0" algn="r">
                  <a:spcBef>
                    <a:spcPts val="0"/>
                  </a:spcBef>
                  <a:spcAft>
                    <a:spcPts val="0"/>
                  </a:spcAft>
                  <a:buNone/>
                </a:pPr>
                <a:r>
                  <a:rPr lang="en" sz="700">
                    <a:solidFill>
                      <a:schemeClr val="dk1"/>
                    </a:solidFill>
                    <a:latin typeface="Spectral SemiBold"/>
                    <a:ea typeface="Spectral SemiBold"/>
                    <a:cs typeface="Spectral SemiBold"/>
                    <a:sym typeface="Spectral SemiBold"/>
                  </a:rPr>
                  <a:t>PAGE 3</a:t>
                </a:r>
                <a:endParaRPr sz="700">
                  <a:solidFill>
                    <a:schemeClr val="dk1"/>
                  </a:solidFill>
                  <a:latin typeface="Spectral SemiBold"/>
                  <a:ea typeface="Spectral SemiBold"/>
                  <a:cs typeface="Spectral SemiBold"/>
                  <a:sym typeface="Spectral SemiBold"/>
                </a:endParaRPr>
              </a:p>
            </p:txBody>
          </p:sp>
          <p:sp>
            <p:nvSpPr>
              <p:cNvPr id="164" name="Google Shape;164;p14"/>
              <p:cNvSpPr txBox="1"/>
              <p:nvPr/>
            </p:nvSpPr>
            <p:spPr>
              <a:xfrm>
                <a:off x="7129026" y="278625"/>
                <a:ext cx="1807500" cy="292500"/>
              </a:xfrm>
              <a:prstGeom prst="rect">
                <a:avLst/>
              </a:prstGeom>
              <a:noFill/>
              <a:ln>
                <a:noFill/>
              </a:ln>
            </p:spPr>
            <p:txBody>
              <a:bodyPr anchorCtr="0" anchor="t" bIns="91425" lIns="0" spcFirstLastPara="1" rIns="0" wrap="square" tIns="91425">
                <a:spAutoFit/>
              </a:bodyPr>
              <a:lstStyle/>
              <a:p>
                <a:pPr indent="0" lvl="0" marL="0" rtl="0" algn="ctr">
                  <a:spcBef>
                    <a:spcPts val="0"/>
                  </a:spcBef>
                  <a:spcAft>
                    <a:spcPts val="0"/>
                  </a:spcAft>
                  <a:buNone/>
                </a:pPr>
                <a:r>
                  <a:rPr lang="en" sz="700">
                    <a:solidFill>
                      <a:schemeClr val="dk1"/>
                    </a:solidFill>
                    <a:latin typeface="Spectral SemiBold"/>
                    <a:ea typeface="Spectral SemiBold"/>
                    <a:cs typeface="Spectral SemiBold"/>
                    <a:sym typeface="Spectral SemiBold"/>
                  </a:rPr>
                  <a:t>MONDAY</a:t>
                </a:r>
                <a:r>
                  <a:rPr lang="en" sz="700">
                    <a:solidFill>
                      <a:schemeClr val="dk1"/>
                    </a:solidFill>
                    <a:latin typeface="Spectral SemiBold"/>
                    <a:ea typeface="Spectral SemiBold"/>
                    <a:cs typeface="Spectral SemiBold"/>
                    <a:sym typeface="Spectral SemiBold"/>
                  </a:rPr>
                  <a:t>, </a:t>
                </a:r>
                <a:r>
                  <a:rPr lang="en" sz="700">
                    <a:solidFill>
                      <a:schemeClr val="dk1"/>
                    </a:solidFill>
                    <a:latin typeface="Spectral SemiBold"/>
                    <a:ea typeface="Spectral SemiBold"/>
                    <a:cs typeface="Spectral SemiBold"/>
                    <a:sym typeface="Spectral SemiBold"/>
                  </a:rPr>
                  <a:t>OCTOBER 11</a:t>
                </a:r>
                <a:r>
                  <a:rPr lang="en" sz="700">
                    <a:solidFill>
                      <a:schemeClr val="dk1"/>
                    </a:solidFill>
                    <a:latin typeface="Spectral SemiBold"/>
                    <a:ea typeface="Spectral SemiBold"/>
                    <a:cs typeface="Spectral SemiBold"/>
                    <a:sym typeface="Spectral SemiBold"/>
                  </a:rPr>
                  <a:t>, 2027</a:t>
                </a:r>
                <a:endParaRPr sz="700">
                  <a:solidFill>
                    <a:schemeClr val="dk1"/>
                  </a:solidFill>
                  <a:latin typeface="Spectral SemiBold"/>
                  <a:ea typeface="Spectral SemiBold"/>
                  <a:cs typeface="Spectral SemiBold"/>
                  <a:sym typeface="Spectral SemiBold"/>
                </a:endParaRPr>
              </a:p>
            </p:txBody>
          </p:sp>
        </p:grpSp>
      </p:grpSp>
      <p:sp>
        <p:nvSpPr>
          <p:cNvPr id="165" name="Google Shape;165;p14"/>
          <p:cNvSpPr txBox="1"/>
          <p:nvPr/>
        </p:nvSpPr>
        <p:spPr>
          <a:xfrm>
            <a:off x="288698" y="765467"/>
            <a:ext cx="4737000" cy="446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2900">
                <a:solidFill>
                  <a:schemeClr val="dk1"/>
                </a:solidFill>
                <a:latin typeface="Spectral"/>
                <a:ea typeface="Spectral"/>
                <a:cs typeface="Spectral"/>
                <a:sym typeface="Spectral"/>
              </a:rPr>
              <a:t>BABY FACTS &amp; FUN</a:t>
            </a:r>
            <a:endParaRPr sz="2900">
              <a:solidFill>
                <a:schemeClr val="dk1"/>
              </a:solidFill>
              <a:latin typeface="Spectral"/>
              <a:ea typeface="Spectral"/>
              <a:cs typeface="Spectral"/>
              <a:sym typeface="Spectral"/>
            </a:endParaRPr>
          </a:p>
        </p:txBody>
      </p:sp>
      <p:cxnSp>
        <p:nvCxnSpPr>
          <p:cNvPr id="166" name="Google Shape;166;p14"/>
          <p:cNvCxnSpPr/>
          <p:nvPr/>
        </p:nvCxnSpPr>
        <p:spPr>
          <a:xfrm>
            <a:off x="281475" y="1466050"/>
            <a:ext cx="1877700" cy="0"/>
          </a:xfrm>
          <a:prstGeom prst="straightConnector1">
            <a:avLst/>
          </a:prstGeom>
          <a:noFill/>
          <a:ln cap="flat" cmpd="sng" w="9525">
            <a:solidFill>
              <a:schemeClr val="dk1"/>
            </a:solidFill>
            <a:prstDash val="solid"/>
            <a:round/>
            <a:headEnd len="med" w="med" type="none"/>
            <a:tailEnd len="med" w="med" type="none"/>
          </a:ln>
        </p:spPr>
      </p:cxnSp>
      <p:cxnSp>
        <p:nvCxnSpPr>
          <p:cNvPr id="167" name="Google Shape;167;p14"/>
          <p:cNvCxnSpPr/>
          <p:nvPr/>
        </p:nvCxnSpPr>
        <p:spPr>
          <a:xfrm>
            <a:off x="3155298" y="1466041"/>
            <a:ext cx="1880700" cy="0"/>
          </a:xfrm>
          <a:prstGeom prst="straightConnector1">
            <a:avLst/>
          </a:prstGeom>
          <a:noFill/>
          <a:ln cap="flat" cmpd="sng" w="9525">
            <a:solidFill>
              <a:schemeClr val="dk1"/>
            </a:solidFill>
            <a:prstDash val="solid"/>
            <a:round/>
            <a:headEnd len="med" w="med" type="none"/>
            <a:tailEnd len="med" w="med" type="none"/>
          </a:ln>
        </p:spPr>
      </p:cxnSp>
      <p:pic>
        <p:nvPicPr>
          <p:cNvPr id="168" name="Google Shape;168;p14" title="Newspaper-Pregnancy-Announcement.png"/>
          <p:cNvPicPr preferRelativeResize="0"/>
          <p:nvPr/>
        </p:nvPicPr>
        <p:blipFill rotWithShape="1">
          <a:blip r:embed="rId3">
            <a:alphaModFix/>
          </a:blip>
          <a:srcRect b="14528" l="0" r="9829" t="14535"/>
          <a:stretch/>
        </p:blipFill>
        <p:spPr>
          <a:xfrm>
            <a:off x="2562173" y="1404841"/>
            <a:ext cx="155575" cy="122400"/>
          </a:xfrm>
          <a:prstGeom prst="rect">
            <a:avLst/>
          </a:prstGeom>
          <a:noFill/>
          <a:ln>
            <a:noFill/>
          </a:ln>
        </p:spPr>
      </p:pic>
      <p:grpSp>
        <p:nvGrpSpPr>
          <p:cNvPr id="169" name="Google Shape;169;p14"/>
          <p:cNvGrpSpPr/>
          <p:nvPr/>
        </p:nvGrpSpPr>
        <p:grpSpPr>
          <a:xfrm>
            <a:off x="1602417" y="1763327"/>
            <a:ext cx="2149719" cy="2149719"/>
            <a:chOff x="2073550" y="1785375"/>
            <a:chExt cx="2179800" cy="2179800"/>
          </a:xfrm>
        </p:grpSpPr>
        <p:sp>
          <p:nvSpPr>
            <p:cNvPr id="170" name="Google Shape;170;p14"/>
            <p:cNvSpPr/>
            <p:nvPr/>
          </p:nvSpPr>
          <p:spPr>
            <a:xfrm>
              <a:off x="2073550" y="1785375"/>
              <a:ext cx="2179800" cy="2179800"/>
            </a:xfrm>
            <a:prstGeom prst="ellipse">
              <a:avLst/>
            </a:prstGeom>
            <a:noFill/>
            <a:ln cap="flat" cmpd="sng" w="9400">
              <a:solidFill>
                <a:schemeClr val="dk1"/>
              </a:solidFill>
              <a:prstDash val="solid"/>
              <a:round/>
              <a:headEnd len="sm" w="sm" type="none"/>
              <a:tailEnd len="sm" w="sm" type="none"/>
            </a:ln>
          </p:spPr>
          <p:txBody>
            <a:bodyPr anchorCtr="0" anchor="ctr" bIns="90150" lIns="90150" spcFirstLastPara="1" rIns="90150" wrap="square" tIns="90150">
              <a:noAutofit/>
            </a:bodyPr>
            <a:lstStyle/>
            <a:p>
              <a:pPr indent="0" lvl="0" marL="0" rtl="0" algn="ctr">
                <a:spcBef>
                  <a:spcPts val="0"/>
                </a:spcBef>
                <a:spcAft>
                  <a:spcPts val="0"/>
                </a:spcAft>
                <a:buNone/>
              </a:pPr>
              <a:r>
                <a:t/>
              </a:r>
              <a:endParaRPr sz="1381"/>
            </a:p>
          </p:txBody>
        </p:sp>
        <p:pic>
          <p:nvPicPr>
            <p:cNvPr id="171" name="Google Shape;171;p14" title="19.png"/>
            <p:cNvPicPr preferRelativeResize="0"/>
            <p:nvPr/>
          </p:nvPicPr>
          <p:blipFill>
            <a:blip r:embed="rId4">
              <a:alphaModFix/>
            </a:blip>
            <a:stretch>
              <a:fillRect/>
            </a:stretch>
          </p:blipFill>
          <p:spPr>
            <a:xfrm>
              <a:off x="2187100" y="1898925"/>
              <a:ext cx="1952700" cy="1952700"/>
            </a:xfrm>
            <a:prstGeom prst="ellipse">
              <a:avLst/>
            </a:prstGeom>
            <a:noFill/>
            <a:ln>
              <a:noFill/>
            </a:ln>
          </p:spPr>
        </p:pic>
      </p:grpSp>
      <p:sp>
        <p:nvSpPr>
          <p:cNvPr id="172" name="Google Shape;172;p14"/>
          <p:cNvSpPr/>
          <p:nvPr/>
        </p:nvSpPr>
        <p:spPr>
          <a:xfrm>
            <a:off x="288700" y="5472450"/>
            <a:ext cx="4737000" cy="17922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73" name="Google Shape;173;p14" title="Newspaper-Pregnancy-Announcement.png"/>
          <p:cNvPicPr preferRelativeResize="0"/>
          <p:nvPr/>
        </p:nvPicPr>
        <p:blipFill rotWithShape="1">
          <a:blip r:embed="rId3">
            <a:alphaModFix/>
          </a:blip>
          <a:srcRect b="14528" l="0" r="9829" t="14535"/>
          <a:stretch/>
        </p:blipFill>
        <p:spPr>
          <a:xfrm>
            <a:off x="718373" y="6604291"/>
            <a:ext cx="155575" cy="122400"/>
          </a:xfrm>
          <a:prstGeom prst="rect">
            <a:avLst/>
          </a:prstGeom>
          <a:noFill/>
          <a:ln>
            <a:noFill/>
          </a:ln>
        </p:spPr>
      </p:pic>
      <p:pic>
        <p:nvPicPr>
          <p:cNvPr id="174" name="Google Shape;174;p14" title="Newspaper-Pregnancy-Announcement.png"/>
          <p:cNvPicPr preferRelativeResize="0"/>
          <p:nvPr/>
        </p:nvPicPr>
        <p:blipFill rotWithShape="1">
          <a:blip r:embed="rId3">
            <a:alphaModFix/>
          </a:blip>
          <a:srcRect b="14528" l="0" r="9829" t="14535"/>
          <a:stretch/>
        </p:blipFill>
        <p:spPr>
          <a:xfrm>
            <a:off x="4477973" y="6604291"/>
            <a:ext cx="155575" cy="122400"/>
          </a:xfrm>
          <a:prstGeom prst="rect">
            <a:avLst/>
          </a:prstGeom>
          <a:noFill/>
          <a:ln>
            <a:noFill/>
          </a:ln>
        </p:spPr>
      </p:pic>
      <p:grpSp>
        <p:nvGrpSpPr>
          <p:cNvPr id="175" name="Google Shape;175;p14"/>
          <p:cNvGrpSpPr/>
          <p:nvPr/>
        </p:nvGrpSpPr>
        <p:grpSpPr>
          <a:xfrm>
            <a:off x="1183548" y="6167426"/>
            <a:ext cx="2953200" cy="954300"/>
            <a:chOff x="1183548" y="6167426"/>
            <a:chExt cx="2953200" cy="954300"/>
          </a:xfrm>
        </p:grpSpPr>
        <p:grpSp>
          <p:nvGrpSpPr>
            <p:cNvPr id="176" name="Google Shape;176;p14"/>
            <p:cNvGrpSpPr/>
            <p:nvPr/>
          </p:nvGrpSpPr>
          <p:grpSpPr>
            <a:xfrm>
              <a:off x="1183548" y="6167426"/>
              <a:ext cx="738300" cy="954300"/>
              <a:chOff x="1183548" y="6167426"/>
              <a:chExt cx="738300" cy="954300"/>
            </a:xfrm>
          </p:grpSpPr>
          <p:sp>
            <p:nvSpPr>
              <p:cNvPr id="177" name="Google Shape;177;p14"/>
              <p:cNvSpPr/>
              <p:nvPr/>
            </p:nvSpPr>
            <p:spPr>
              <a:xfrm>
                <a:off x="1224650" y="6277925"/>
                <a:ext cx="656100" cy="78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 name="Google Shape;178;p14"/>
              <p:cNvSpPr txBox="1"/>
              <p:nvPr/>
            </p:nvSpPr>
            <p:spPr>
              <a:xfrm>
                <a:off x="1183548" y="6167426"/>
                <a:ext cx="7383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6200">
                    <a:solidFill>
                      <a:schemeClr val="lt1"/>
                    </a:solidFill>
                    <a:latin typeface="Spectral"/>
                    <a:ea typeface="Spectral"/>
                    <a:cs typeface="Spectral"/>
                    <a:sym typeface="Spectral"/>
                  </a:rPr>
                  <a:t>2</a:t>
                </a:r>
                <a:endParaRPr b="1" sz="6200">
                  <a:solidFill>
                    <a:schemeClr val="lt1"/>
                  </a:solidFill>
                  <a:latin typeface="Spectral"/>
                  <a:ea typeface="Spectral"/>
                  <a:cs typeface="Spectral"/>
                  <a:sym typeface="Spectral"/>
                </a:endParaRPr>
              </a:p>
            </p:txBody>
          </p:sp>
        </p:grpSp>
        <p:grpSp>
          <p:nvGrpSpPr>
            <p:cNvPr id="179" name="Google Shape;179;p14"/>
            <p:cNvGrpSpPr/>
            <p:nvPr/>
          </p:nvGrpSpPr>
          <p:grpSpPr>
            <a:xfrm>
              <a:off x="1921848" y="6167426"/>
              <a:ext cx="738300" cy="954300"/>
              <a:chOff x="1183548" y="6167426"/>
              <a:chExt cx="738300" cy="954300"/>
            </a:xfrm>
          </p:grpSpPr>
          <p:sp>
            <p:nvSpPr>
              <p:cNvPr id="180" name="Google Shape;180;p14"/>
              <p:cNvSpPr/>
              <p:nvPr/>
            </p:nvSpPr>
            <p:spPr>
              <a:xfrm>
                <a:off x="1224650" y="6277925"/>
                <a:ext cx="656100" cy="78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 name="Google Shape;181;p14"/>
              <p:cNvSpPr txBox="1"/>
              <p:nvPr/>
            </p:nvSpPr>
            <p:spPr>
              <a:xfrm>
                <a:off x="1183548" y="6167426"/>
                <a:ext cx="7383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6200">
                    <a:solidFill>
                      <a:schemeClr val="lt1"/>
                    </a:solidFill>
                    <a:latin typeface="Spectral"/>
                    <a:ea typeface="Spectral"/>
                    <a:cs typeface="Spectral"/>
                    <a:sym typeface="Spectral"/>
                  </a:rPr>
                  <a:t>0</a:t>
                </a:r>
                <a:endParaRPr b="1" sz="6200">
                  <a:solidFill>
                    <a:schemeClr val="lt1"/>
                  </a:solidFill>
                  <a:latin typeface="Spectral"/>
                  <a:ea typeface="Spectral"/>
                  <a:cs typeface="Spectral"/>
                  <a:sym typeface="Spectral"/>
                </a:endParaRPr>
              </a:p>
            </p:txBody>
          </p:sp>
        </p:grpSp>
        <p:grpSp>
          <p:nvGrpSpPr>
            <p:cNvPr id="182" name="Google Shape;182;p14"/>
            <p:cNvGrpSpPr/>
            <p:nvPr/>
          </p:nvGrpSpPr>
          <p:grpSpPr>
            <a:xfrm>
              <a:off x="2660148" y="6167426"/>
              <a:ext cx="738300" cy="954300"/>
              <a:chOff x="1183548" y="6167426"/>
              <a:chExt cx="738300" cy="954300"/>
            </a:xfrm>
          </p:grpSpPr>
          <p:sp>
            <p:nvSpPr>
              <p:cNvPr id="183" name="Google Shape;183;p14"/>
              <p:cNvSpPr/>
              <p:nvPr/>
            </p:nvSpPr>
            <p:spPr>
              <a:xfrm>
                <a:off x="1224650" y="6277925"/>
                <a:ext cx="656100" cy="78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 name="Google Shape;184;p14"/>
              <p:cNvSpPr txBox="1"/>
              <p:nvPr/>
            </p:nvSpPr>
            <p:spPr>
              <a:xfrm>
                <a:off x="1183548" y="6167426"/>
                <a:ext cx="7383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6200">
                    <a:solidFill>
                      <a:schemeClr val="lt1"/>
                    </a:solidFill>
                    <a:latin typeface="Spectral"/>
                    <a:ea typeface="Spectral"/>
                    <a:cs typeface="Spectral"/>
                    <a:sym typeface="Spectral"/>
                  </a:rPr>
                  <a:t>2</a:t>
                </a:r>
                <a:endParaRPr b="1" sz="6200">
                  <a:solidFill>
                    <a:schemeClr val="lt1"/>
                  </a:solidFill>
                  <a:latin typeface="Spectral"/>
                  <a:ea typeface="Spectral"/>
                  <a:cs typeface="Spectral"/>
                  <a:sym typeface="Spectral"/>
                </a:endParaRPr>
              </a:p>
            </p:txBody>
          </p:sp>
        </p:grpSp>
        <p:grpSp>
          <p:nvGrpSpPr>
            <p:cNvPr id="185" name="Google Shape;185;p14"/>
            <p:cNvGrpSpPr/>
            <p:nvPr/>
          </p:nvGrpSpPr>
          <p:grpSpPr>
            <a:xfrm>
              <a:off x="3398448" y="6167426"/>
              <a:ext cx="738300" cy="954300"/>
              <a:chOff x="1183548" y="6167426"/>
              <a:chExt cx="738300" cy="954300"/>
            </a:xfrm>
          </p:grpSpPr>
          <p:sp>
            <p:nvSpPr>
              <p:cNvPr id="186" name="Google Shape;186;p14"/>
              <p:cNvSpPr/>
              <p:nvPr/>
            </p:nvSpPr>
            <p:spPr>
              <a:xfrm>
                <a:off x="1224650" y="6277925"/>
                <a:ext cx="656100" cy="7866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7" name="Google Shape;187;p14"/>
              <p:cNvSpPr txBox="1"/>
              <p:nvPr/>
            </p:nvSpPr>
            <p:spPr>
              <a:xfrm>
                <a:off x="1183548" y="6167426"/>
                <a:ext cx="738300" cy="954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6200">
                    <a:solidFill>
                      <a:schemeClr val="lt1"/>
                    </a:solidFill>
                    <a:latin typeface="Spectral"/>
                    <a:ea typeface="Spectral"/>
                    <a:cs typeface="Spectral"/>
                    <a:sym typeface="Spectral"/>
                  </a:rPr>
                  <a:t>7</a:t>
                </a:r>
                <a:endParaRPr b="1" sz="6200">
                  <a:solidFill>
                    <a:schemeClr val="lt1"/>
                  </a:solidFill>
                  <a:latin typeface="Spectral"/>
                  <a:ea typeface="Spectral"/>
                  <a:cs typeface="Spectral"/>
                  <a:sym typeface="Spectral"/>
                </a:endParaRPr>
              </a:p>
            </p:txBody>
          </p:sp>
        </p:grpSp>
      </p:grpSp>
      <p:grpSp>
        <p:nvGrpSpPr>
          <p:cNvPr id="188" name="Google Shape;188;p14"/>
          <p:cNvGrpSpPr/>
          <p:nvPr/>
        </p:nvGrpSpPr>
        <p:grpSpPr>
          <a:xfrm>
            <a:off x="458875" y="5667375"/>
            <a:ext cx="4396800" cy="479200"/>
            <a:chOff x="458875" y="5667375"/>
            <a:chExt cx="4396800" cy="479200"/>
          </a:xfrm>
        </p:grpSpPr>
        <p:sp>
          <p:nvSpPr>
            <p:cNvPr id="189" name="Google Shape;189;p14"/>
            <p:cNvSpPr txBox="1"/>
            <p:nvPr/>
          </p:nvSpPr>
          <p:spPr>
            <a:xfrm>
              <a:off x="458875" y="5667375"/>
              <a:ext cx="4396800" cy="200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300">
                  <a:solidFill>
                    <a:schemeClr val="dk1"/>
                  </a:solidFill>
                  <a:latin typeface="Spectral"/>
                  <a:ea typeface="Spectral"/>
                  <a:cs typeface="Spectral"/>
                  <a:sym typeface="Spectral"/>
                </a:rPr>
                <a:t>COUNTDOWN TO OUR BIGGEST ADVENTURE</a:t>
              </a:r>
              <a:endParaRPr b="1" sz="1300">
                <a:solidFill>
                  <a:schemeClr val="dk1"/>
                </a:solidFill>
                <a:latin typeface="Spectral"/>
                <a:ea typeface="Spectral"/>
                <a:cs typeface="Spectral"/>
                <a:sym typeface="Spectral"/>
              </a:endParaRPr>
            </a:p>
          </p:txBody>
        </p:sp>
        <p:sp>
          <p:nvSpPr>
            <p:cNvPr id="190" name="Google Shape;190;p14"/>
            <p:cNvSpPr txBox="1"/>
            <p:nvPr/>
          </p:nvSpPr>
          <p:spPr>
            <a:xfrm>
              <a:off x="458875" y="5946475"/>
              <a:ext cx="4396800" cy="200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1300">
                  <a:solidFill>
                    <a:schemeClr val="dk1"/>
                  </a:solidFill>
                  <a:latin typeface="Spectral"/>
                  <a:ea typeface="Spectral"/>
                  <a:cs typeface="Spectral"/>
                  <a:sym typeface="Spectral"/>
                </a:rPr>
                <a:t>Baby Arriving Soon!</a:t>
              </a:r>
              <a:endParaRPr b="1" sz="1300">
                <a:solidFill>
                  <a:schemeClr val="dk1"/>
                </a:solidFill>
                <a:latin typeface="Spectral"/>
                <a:ea typeface="Spectral"/>
                <a:cs typeface="Spectral"/>
                <a:sym typeface="Spectral"/>
              </a:endParaRPr>
            </a:p>
          </p:txBody>
        </p:sp>
      </p:grpSp>
      <p:cxnSp>
        <p:nvCxnSpPr>
          <p:cNvPr id="191" name="Google Shape;191;p14"/>
          <p:cNvCxnSpPr/>
          <p:nvPr/>
        </p:nvCxnSpPr>
        <p:spPr>
          <a:xfrm>
            <a:off x="1502414" y="1674275"/>
            <a:ext cx="0" cy="3413700"/>
          </a:xfrm>
          <a:prstGeom prst="straightConnector1">
            <a:avLst/>
          </a:prstGeom>
          <a:noFill/>
          <a:ln cap="flat" cmpd="sng" w="9525">
            <a:solidFill>
              <a:schemeClr val="dk1"/>
            </a:solidFill>
            <a:prstDash val="solid"/>
            <a:round/>
            <a:headEnd len="med" w="med" type="none"/>
            <a:tailEnd len="med" w="med" type="none"/>
          </a:ln>
        </p:spPr>
      </p:cxnSp>
      <p:cxnSp>
        <p:nvCxnSpPr>
          <p:cNvPr id="192" name="Google Shape;192;p14"/>
          <p:cNvCxnSpPr/>
          <p:nvPr/>
        </p:nvCxnSpPr>
        <p:spPr>
          <a:xfrm>
            <a:off x="3852139" y="1674275"/>
            <a:ext cx="0" cy="3413700"/>
          </a:xfrm>
          <a:prstGeom prst="straightConnector1">
            <a:avLst/>
          </a:prstGeom>
          <a:noFill/>
          <a:ln cap="flat" cmpd="sng" w="9525">
            <a:solidFill>
              <a:schemeClr val="dk1"/>
            </a:solidFill>
            <a:prstDash val="solid"/>
            <a:round/>
            <a:headEnd len="med" w="med" type="none"/>
            <a:tailEnd len="med" w="med" type="none"/>
          </a:ln>
        </p:spPr>
      </p:cxnSp>
      <p:sp>
        <p:nvSpPr>
          <p:cNvPr id="193" name="Google Shape;193;p14"/>
          <p:cNvSpPr txBox="1"/>
          <p:nvPr/>
        </p:nvSpPr>
        <p:spPr>
          <a:xfrm>
            <a:off x="282300" y="1674275"/>
            <a:ext cx="12201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900">
                <a:solidFill>
                  <a:schemeClr val="dk1"/>
                </a:solidFill>
                <a:latin typeface="Spectral"/>
                <a:ea typeface="Spectral"/>
                <a:cs typeface="Spectral"/>
                <a:sym typeface="Spectral"/>
              </a:rPr>
              <a:t>DID YOU KNOW?</a:t>
            </a:r>
            <a:endParaRPr b="1" sz="900">
              <a:solidFill>
                <a:schemeClr val="dk1"/>
              </a:solidFill>
              <a:latin typeface="Spectral"/>
              <a:ea typeface="Spectral"/>
              <a:cs typeface="Spectral"/>
              <a:sym typeface="Spectral"/>
            </a:endParaRPr>
          </a:p>
        </p:txBody>
      </p:sp>
      <p:grpSp>
        <p:nvGrpSpPr>
          <p:cNvPr id="194" name="Google Shape;194;p14"/>
          <p:cNvGrpSpPr/>
          <p:nvPr/>
        </p:nvGrpSpPr>
        <p:grpSpPr>
          <a:xfrm>
            <a:off x="388600" y="1960048"/>
            <a:ext cx="1007400" cy="696602"/>
            <a:chOff x="388600" y="1960048"/>
            <a:chExt cx="1007400" cy="696602"/>
          </a:xfrm>
        </p:grpSpPr>
        <p:pic>
          <p:nvPicPr>
            <p:cNvPr id="195" name="Google Shape;195;p14" title="Newspaper-Pregnancy-Announcement.png"/>
            <p:cNvPicPr preferRelativeResize="0"/>
            <p:nvPr/>
          </p:nvPicPr>
          <p:blipFill rotWithShape="1">
            <a:blip r:embed="rId3">
              <a:alphaModFix/>
            </a:blip>
            <a:srcRect b="14528" l="0" r="9829" t="14535"/>
            <a:stretch/>
          </p:blipFill>
          <p:spPr>
            <a:xfrm>
              <a:off x="873949" y="1960048"/>
              <a:ext cx="117025" cy="92075"/>
            </a:xfrm>
            <a:prstGeom prst="rect">
              <a:avLst/>
            </a:prstGeom>
            <a:noFill/>
            <a:ln>
              <a:noFill/>
            </a:ln>
          </p:spPr>
        </p:pic>
        <p:sp>
          <p:nvSpPr>
            <p:cNvPr id="196" name="Google Shape;196;p14"/>
            <p:cNvSpPr txBox="1"/>
            <p:nvPr/>
          </p:nvSpPr>
          <p:spPr>
            <a:xfrm>
              <a:off x="388600" y="2102550"/>
              <a:ext cx="10074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900">
                  <a:solidFill>
                    <a:schemeClr val="dk1"/>
                  </a:solidFill>
                  <a:latin typeface="Spectral"/>
                  <a:ea typeface="Spectral"/>
                  <a:cs typeface="Spectral"/>
                  <a:sym typeface="Spectral"/>
                </a:rPr>
                <a:t>Every tiny heartbeat is a reminder that love grows in amazing ways.</a:t>
              </a:r>
              <a:endParaRPr i="1" sz="900">
                <a:solidFill>
                  <a:schemeClr val="dk1"/>
                </a:solidFill>
                <a:latin typeface="Spectral"/>
                <a:ea typeface="Spectral"/>
                <a:cs typeface="Spectral"/>
                <a:sym typeface="Spectral"/>
              </a:endParaRPr>
            </a:p>
          </p:txBody>
        </p:sp>
      </p:grpSp>
      <p:grpSp>
        <p:nvGrpSpPr>
          <p:cNvPr id="197" name="Google Shape;197;p14"/>
          <p:cNvGrpSpPr/>
          <p:nvPr/>
        </p:nvGrpSpPr>
        <p:grpSpPr>
          <a:xfrm>
            <a:off x="391775" y="2865723"/>
            <a:ext cx="1001100" cy="558002"/>
            <a:chOff x="391775" y="2865723"/>
            <a:chExt cx="1001100" cy="558002"/>
          </a:xfrm>
        </p:grpSpPr>
        <p:pic>
          <p:nvPicPr>
            <p:cNvPr id="198" name="Google Shape;198;p14" title="Newspaper-Pregnancy-Announcement.png"/>
            <p:cNvPicPr preferRelativeResize="0"/>
            <p:nvPr/>
          </p:nvPicPr>
          <p:blipFill rotWithShape="1">
            <a:blip r:embed="rId3">
              <a:alphaModFix/>
            </a:blip>
            <a:srcRect b="14528" l="0" r="9829" t="14535"/>
            <a:stretch/>
          </p:blipFill>
          <p:spPr>
            <a:xfrm>
              <a:off x="873949" y="2865723"/>
              <a:ext cx="117025" cy="92075"/>
            </a:xfrm>
            <a:prstGeom prst="rect">
              <a:avLst/>
            </a:prstGeom>
            <a:noFill/>
            <a:ln>
              <a:noFill/>
            </a:ln>
          </p:spPr>
        </p:pic>
        <p:sp>
          <p:nvSpPr>
            <p:cNvPr id="199" name="Google Shape;199;p14"/>
            <p:cNvSpPr txBox="1"/>
            <p:nvPr/>
          </p:nvSpPr>
          <p:spPr>
            <a:xfrm>
              <a:off x="391775" y="3008225"/>
              <a:ext cx="1001100" cy="415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900">
                  <a:solidFill>
                    <a:schemeClr val="dk1"/>
                  </a:solidFill>
                  <a:latin typeface="Spectral"/>
                  <a:ea typeface="Spectral"/>
                  <a:cs typeface="Spectral"/>
                  <a:sym typeface="Spectral"/>
                </a:rPr>
                <a:t>Small kicks can create the biggest smiles.</a:t>
              </a:r>
              <a:endParaRPr i="1" sz="900">
                <a:solidFill>
                  <a:schemeClr val="dk1"/>
                </a:solidFill>
                <a:latin typeface="Spectral"/>
                <a:ea typeface="Spectral"/>
                <a:cs typeface="Spectral"/>
                <a:sym typeface="Spectral"/>
              </a:endParaRPr>
            </a:p>
          </p:txBody>
        </p:sp>
      </p:grpSp>
      <p:grpSp>
        <p:nvGrpSpPr>
          <p:cNvPr id="200" name="Google Shape;200;p14"/>
          <p:cNvGrpSpPr/>
          <p:nvPr/>
        </p:nvGrpSpPr>
        <p:grpSpPr>
          <a:xfrm>
            <a:off x="391775" y="3629085"/>
            <a:ext cx="1001100" cy="558002"/>
            <a:chOff x="391775" y="3629085"/>
            <a:chExt cx="1001100" cy="558002"/>
          </a:xfrm>
        </p:grpSpPr>
        <p:pic>
          <p:nvPicPr>
            <p:cNvPr id="201" name="Google Shape;201;p14" title="Newspaper-Pregnancy-Announcement.png"/>
            <p:cNvPicPr preferRelativeResize="0"/>
            <p:nvPr/>
          </p:nvPicPr>
          <p:blipFill rotWithShape="1">
            <a:blip r:embed="rId3">
              <a:alphaModFix/>
            </a:blip>
            <a:srcRect b="14528" l="0" r="9829" t="14535"/>
            <a:stretch/>
          </p:blipFill>
          <p:spPr>
            <a:xfrm>
              <a:off x="873949" y="3629085"/>
              <a:ext cx="117025" cy="92075"/>
            </a:xfrm>
            <a:prstGeom prst="rect">
              <a:avLst/>
            </a:prstGeom>
            <a:noFill/>
            <a:ln>
              <a:noFill/>
            </a:ln>
          </p:spPr>
        </p:pic>
        <p:sp>
          <p:nvSpPr>
            <p:cNvPr id="202" name="Google Shape;202;p14"/>
            <p:cNvSpPr txBox="1"/>
            <p:nvPr/>
          </p:nvSpPr>
          <p:spPr>
            <a:xfrm>
              <a:off x="391775" y="3771588"/>
              <a:ext cx="1001100" cy="415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900">
                  <a:solidFill>
                    <a:schemeClr val="dk1"/>
                  </a:solidFill>
                  <a:latin typeface="Spectral"/>
                  <a:ea typeface="Spectral"/>
                  <a:cs typeface="Spectral"/>
                  <a:sym typeface="Spectral"/>
                </a:rPr>
                <a:t>The sweetest moments are often the smallest ones.</a:t>
              </a:r>
              <a:endParaRPr i="1" sz="900">
                <a:solidFill>
                  <a:schemeClr val="dk1"/>
                </a:solidFill>
                <a:latin typeface="Spectral"/>
                <a:ea typeface="Spectral"/>
                <a:cs typeface="Spectral"/>
                <a:sym typeface="Spectral"/>
              </a:endParaRPr>
            </a:p>
          </p:txBody>
        </p:sp>
      </p:grpSp>
      <p:grpSp>
        <p:nvGrpSpPr>
          <p:cNvPr id="203" name="Google Shape;203;p14"/>
          <p:cNvGrpSpPr/>
          <p:nvPr/>
        </p:nvGrpSpPr>
        <p:grpSpPr>
          <a:xfrm>
            <a:off x="391775" y="4406685"/>
            <a:ext cx="1001100" cy="558002"/>
            <a:chOff x="391775" y="4406685"/>
            <a:chExt cx="1001100" cy="558002"/>
          </a:xfrm>
        </p:grpSpPr>
        <p:pic>
          <p:nvPicPr>
            <p:cNvPr id="204" name="Google Shape;204;p14" title="Newspaper-Pregnancy-Announcement.png"/>
            <p:cNvPicPr preferRelativeResize="0"/>
            <p:nvPr/>
          </p:nvPicPr>
          <p:blipFill rotWithShape="1">
            <a:blip r:embed="rId3">
              <a:alphaModFix/>
            </a:blip>
            <a:srcRect b="14528" l="0" r="9829" t="14535"/>
            <a:stretch/>
          </p:blipFill>
          <p:spPr>
            <a:xfrm>
              <a:off x="873949" y="4406685"/>
              <a:ext cx="117025" cy="92075"/>
            </a:xfrm>
            <a:prstGeom prst="rect">
              <a:avLst/>
            </a:prstGeom>
            <a:noFill/>
            <a:ln>
              <a:noFill/>
            </a:ln>
          </p:spPr>
        </p:pic>
        <p:sp>
          <p:nvSpPr>
            <p:cNvPr id="205" name="Google Shape;205;p14"/>
            <p:cNvSpPr txBox="1"/>
            <p:nvPr/>
          </p:nvSpPr>
          <p:spPr>
            <a:xfrm>
              <a:off x="391775" y="4549188"/>
              <a:ext cx="1001100" cy="4155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i="1" lang="en" sz="900">
                  <a:solidFill>
                    <a:schemeClr val="dk1"/>
                  </a:solidFill>
                  <a:latin typeface="Spectral"/>
                  <a:ea typeface="Spectral"/>
                  <a:cs typeface="Spectral"/>
                  <a:sym typeface="Spectral"/>
                </a:rPr>
                <a:t>Our greatest adventure is just getting started.</a:t>
              </a:r>
              <a:endParaRPr i="1" sz="900">
                <a:solidFill>
                  <a:schemeClr val="dk1"/>
                </a:solidFill>
                <a:latin typeface="Spectral"/>
                <a:ea typeface="Spectral"/>
                <a:cs typeface="Spectral"/>
                <a:sym typeface="Spectral"/>
              </a:endParaRPr>
            </a:p>
          </p:txBody>
        </p:sp>
      </p:grpSp>
      <p:sp>
        <p:nvSpPr>
          <p:cNvPr id="206" name="Google Shape;206;p14"/>
          <p:cNvSpPr txBox="1"/>
          <p:nvPr/>
        </p:nvSpPr>
        <p:spPr>
          <a:xfrm>
            <a:off x="1650750" y="4187100"/>
            <a:ext cx="2071800" cy="831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2700">
                <a:solidFill>
                  <a:schemeClr val="dk1"/>
                </a:solidFill>
                <a:latin typeface="Clicker Script"/>
                <a:ea typeface="Clicker Script"/>
                <a:cs typeface="Clicker Script"/>
                <a:sym typeface="Clicker Script"/>
              </a:rPr>
              <a:t>"</a:t>
            </a:r>
            <a:r>
              <a:rPr lang="en" sz="2700">
                <a:solidFill>
                  <a:schemeClr val="dk1"/>
                </a:solidFill>
                <a:latin typeface="Clicker Script"/>
                <a:ea typeface="Clicker Script"/>
                <a:cs typeface="Clicker Script"/>
                <a:sym typeface="Clicker Script"/>
              </a:rPr>
              <a:t>See you soon,</a:t>
            </a:r>
            <a:endParaRPr sz="2700">
              <a:solidFill>
                <a:schemeClr val="dk1"/>
              </a:solidFill>
              <a:latin typeface="Clicker Script"/>
              <a:ea typeface="Clicker Script"/>
              <a:cs typeface="Clicker Script"/>
              <a:sym typeface="Clicker Script"/>
            </a:endParaRPr>
          </a:p>
          <a:p>
            <a:pPr indent="0" lvl="0" marL="0" rtl="0" algn="ctr">
              <a:spcBef>
                <a:spcPts val="0"/>
              </a:spcBef>
              <a:spcAft>
                <a:spcPts val="0"/>
              </a:spcAft>
              <a:buNone/>
            </a:pPr>
            <a:r>
              <a:rPr lang="en" sz="2700">
                <a:solidFill>
                  <a:schemeClr val="dk1"/>
                </a:solidFill>
                <a:latin typeface="Clicker Script"/>
                <a:ea typeface="Clicker Script"/>
                <a:cs typeface="Clicker Script"/>
                <a:sym typeface="Clicker Script"/>
              </a:rPr>
              <a:t>little one.</a:t>
            </a:r>
            <a:r>
              <a:rPr lang="en" sz="2700">
                <a:solidFill>
                  <a:schemeClr val="dk1"/>
                </a:solidFill>
                <a:latin typeface="Clicker Script"/>
                <a:ea typeface="Clicker Script"/>
                <a:cs typeface="Clicker Script"/>
                <a:sym typeface="Clicker Script"/>
              </a:rPr>
              <a:t>"</a:t>
            </a:r>
            <a:endParaRPr sz="2700">
              <a:solidFill>
                <a:schemeClr val="dk1"/>
              </a:solidFill>
              <a:latin typeface="Clicker Script"/>
              <a:ea typeface="Clicker Script"/>
              <a:cs typeface="Clicker Script"/>
              <a:sym typeface="Clicker Script"/>
            </a:endParaRPr>
          </a:p>
        </p:txBody>
      </p:sp>
      <p:sp>
        <p:nvSpPr>
          <p:cNvPr id="207" name="Google Shape;207;p14"/>
          <p:cNvSpPr txBox="1"/>
          <p:nvPr/>
        </p:nvSpPr>
        <p:spPr>
          <a:xfrm>
            <a:off x="3852150" y="1674275"/>
            <a:ext cx="1186500" cy="1386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b="1" lang="en" sz="900">
                <a:solidFill>
                  <a:schemeClr val="dk1"/>
                </a:solidFill>
                <a:latin typeface="Spectral"/>
                <a:ea typeface="Spectral"/>
                <a:cs typeface="Spectral"/>
                <a:sym typeface="Spectral"/>
              </a:rPr>
              <a:t>BY THE NUMBERS</a:t>
            </a:r>
            <a:endParaRPr b="1" sz="900">
              <a:solidFill>
                <a:schemeClr val="dk1"/>
              </a:solidFill>
              <a:latin typeface="Spectral"/>
              <a:ea typeface="Spectral"/>
              <a:cs typeface="Spectral"/>
              <a:sym typeface="Spectral"/>
            </a:endParaRPr>
          </a:p>
        </p:txBody>
      </p:sp>
      <p:grpSp>
        <p:nvGrpSpPr>
          <p:cNvPr id="208" name="Google Shape;208;p14"/>
          <p:cNvGrpSpPr/>
          <p:nvPr/>
        </p:nvGrpSpPr>
        <p:grpSpPr>
          <a:xfrm>
            <a:off x="3852150" y="1871372"/>
            <a:ext cx="1186500" cy="621534"/>
            <a:chOff x="3852150" y="1871372"/>
            <a:chExt cx="1186500" cy="621534"/>
          </a:xfrm>
        </p:grpSpPr>
        <p:sp>
          <p:nvSpPr>
            <p:cNvPr id="209" name="Google Shape;209;p14"/>
            <p:cNvSpPr txBox="1"/>
            <p:nvPr/>
          </p:nvSpPr>
          <p:spPr>
            <a:xfrm>
              <a:off x="3852150" y="1871372"/>
              <a:ext cx="1186500" cy="538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3500">
                  <a:solidFill>
                    <a:schemeClr val="dk1"/>
                  </a:solidFill>
                  <a:latin typeface="Spectral"/>
                  <a:ea typeface="Spectral"/>
                  <a:cs typeface="Spectral"/>
                  <a:sym typeface="Spectral"/>
                </a:rPr>
                <a:t>1</a:t>
              </a:r>
              <a:endParaRPr>
                <a:solidFill>
                  <a:schemeClr val="dk1"/>
                </a:solidFill>
                <a:latin typeface="Spectral"/>
                <a:ea typeface="Spectral"/>
                <a:cs typeface="Spectral"/>
                <a:sym typeface="Spectral"/>
              </a:endParaRPr>
            </a:p>
          </p:txBody>
        </p:sp>
        <p:sp>
          <p:nvSpPr>
            <p:cNvPr id="210" name="Google Shape;210;p14"/>
            <p:cNvSpPr txBox="1"/>
            <p:nvPr/>
          </p:nvSpPr>
          <p:spPr>
            <a:xfrm>
              <a:off x="3852150" y="2308106"/>
              <a:ext cx="1186500" cy="184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1200">
                  <a:solidFill>
                    <a:schemeClr val="dk1"/>
                  </a:solidFill>
                  <a:latin typeface="Spectral"/>
                  <a:ea typeface="Spectral"/>
                  <a:cs typeface="Spectral"/>
                  <a:sym typeface="Spectral"/>
                </a:rPr>
                <a:t>Baby</a:t>
              </a:r>
              <a:endParaRPr sz="1200">
                <a:solidFill>
                  <a:schemeClr val="dk1"/>
                </a:solidFill>
                <a:latin typeface="Spectral"/>
                <a:ea typeface="Spectral"/>
                <a:cs typeface="Spectral"/>
                <a:sym typeface="Spectral"/>
              </a:endParaRPr>
            </a:p>
          </p:txBody>
        </p:sp>
      </p:grpSp>
      <p:grpSp>
        <p:nvGrpSpPr>
          <p:cNvPr id="211" name="Google Shape;211;p14"/>
          <p:cNvGrpSpPr/>
          <p:nvPr/>
        </p:nvGrpSpPr>
        <p:grpSpPr>
          <a:xfrm>
            <a:off x="3852150" y="2788747"/>
            <a:ext cx="1186500" cy="851788"/>
            <a:chOff x="3852150" y="1871372"/>
            <a:chExt cx="1186500" cy="851788"/>
          </a:xfrm>
        </p:grpSpPr>
        <p:sp>
          <p:nvSpPr>
            <p:cNvPr id="212" name="Google Shape;212;p14"/>
            <p:cNvSpPr txBox="1"/>
            <p:nvPr/>
          </p:nvSpPr>
          <p:spPr>
            <a:xfrm>
              <a:off x="3852150" y="1871372"/>
              <a:ext cx="1186500" cy="538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3500">
                  <a:solidFill>
                    <a:schemeClr val="dk1"/>
                  </a:solidFill>
                  <a:latin typeface="Spectral"/>
                  <a:ea typeface="Spectral"/>
                  <a:cs typeface="Spectral"/>
                  <a:sym typeface="Spectral"/>
                </a:rPr>
                <a:t>2</a:t>
              </a:r>
              <a:endParaRPr>
                <a:solidFill>
                  <a:schemeClr val="dk1"/>
                </a:solidFill>
                <a:latin typeface="Spectral"/>
                <a:ea typeface="Spectral"/>
                <a:cs typeface="Spectral"/>
                <a:sym typeface="Spectral"/>
              </a:endParaRPr>
            </a:p>
          </p:txBody>
        </p:sp>
        <p:sp>
          <p:nvSpPr>
            <p:cNvPr id="213" name="Google Shape;213;p14"/>
            <p:cNvSpPr txBox="1"/>
            <p:nvPr/>
          </p:nvSpPr>
          <p:spPr>
            <a:xfrm>
              <a:off x="3852150" y="2353859"/>
              <a:ext cx="1186500" cy="3693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1200">
                  <a:solidFill>
                    <a:schemeClr val="dk1"/>
                  </a:solidFill>
                  <a:latin typeface="Spectral"/>
                  <a:ea typeface="Spectral"/>
                  <a:cs typeface="Spectral"/>
                  <a:sym typeface="Spectral"/>
                </a:rPr>
                <a:t>Loving</a:t>
              </a:r>
              <a:endParaRPr sz="1200">
                <a:solidFill>
                  <a:schemeClr val="dk1"/>
                </a:solidFill>
                <a:latin typeface="Spectral"/>
                <a:ea typeface="Spectral"/>
                <a:cs typeface="Spectral"/>
                <a:sym typeface="Spectral"/>
              </a:endParaRPr>
            </a:p>
            <a:p>
              <a:pPr indent="0" lvl="0" marL="0" rtl="0" algn="ctr">
                <a:spcBef>
                  <a:spcPts val="0"/>
                </a:spcBef>
                <a:spcAft>
                  <a:spcPts val="0"/>
                </a:spcAft>
                <a:buNone/>
              </a:pPr>
              <a:r>
                <a:rPr lang="en" sz="1200">
                  <a:solidFill>
                    <a:schemeClr val="dk1"/>
                  </a:solidFill>
                  <a:latin typeface="Spectral"/>
                  <a:ea typeface="Spectral"/>
                  <a:cs typeface="Spectral"/>
                  <a:sym typeface="Spectral"/>
                </a:rPr>
                <a:t>Parents</a:t>
              </a:r>
              <a:endParaRPr sz="1200">
                <a:solidFill>
                  <a:schemeClr val="dk1"/>
                </a:solidFill>
                <a:latin typeface="Spectral"/>
                <a:ea typeface="Spectral"/>
                <a:cs typeface="Spectral"/>
                <a:sym typeface="Spectral"/>
              </a:endParaRPr>
            </a:p>
          </p:txBody>
        </p:sp>
      </p:grpSp>
      <p:grpSp>
        <p:nvGrpSpPr>
          <p:cNvPr id="214" name="Google Shape;214;p14"/>
          <p:cNvGrpSpPr/>
          <p:nvPr/>
        </p:nvGrpSpPr>
        <p:grpSpPr>
          <a:xfrm>
            <a:off x="3852150" y="3959037"/>
            <a:ext cx="1186500" cy="1036588"/>
            <a:chOff x="3852150" y="1871372"/>
            <a:chExt cx="1186500" cy="1036588"/>
          </a:xfrm>
        </p:grpSpPr>
        <p:sp>
          <p:nvSpPr>
            <p:cNvPr id="215" name="Google Shape;215;p14"/>
            <p:cNvSpPr txBox="1"/>
            <p:nvPr/>
          </p:nvSpPr>
          <p:spPr>
            <a:xfrm>
              <a:off x="3852150" y="1871372"/>
              <a:ext cx="1186500" cy="5388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3500">
                  <a:solidFill>
                    <a:schemeClr val="dk1"/>
                  </a:solidFill>
                  <a:latin typeface="Spectral"/>
                  <a:ea typeface="Spectral"/>
                  <a:cs typeface="Spectral"/>
                  <a:sym typeface="Spectral"/>
                </a:rPr>
                <a:t>3</a:t>
              </a:r>
              <a:endParaRPr>
                <a:solidFill>
                  <a:schemeClr val="dk1"/>
                </a:solidFill>
                <a:latin typeface="Spectral"/>
                <a:ea typeface="Spectral"/>
                <a:cs typeface="Spectral"/>
                <a:sym typeface="Spectral"/>
              </a:endParaRPr>
            </a:p>
          </p:txBody>
        </p:sp>
        <p:sp>
          <p:nvSpPr>
            <p:cNvPr id="216" name="Google Shape;216;p14"/>
            <p:cNvSpPr txBox="1"/>
            <p:nvPr/>
          </p:nvSpPr>
          <p:spPr>
            <a:xfrm>
              <a:off x="3852150" y="2353859"/>
              <a:ext cx="1186500" cy="5541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1200">
                  <a:solidFill>
                    <a:schemeClr val="dk1"/>
                  </a:solidFill>
                  <a:latin typeface="Spectral"/>
                  <a:ea typeface="Spectral"/>
                  <a:cs typeface="Spectral"/>
                  <a:sym typeface="Spectral"/>
                </a:rPr>
                <a:t>Hearts</a:t>
              </a:r>
              <a:endParaRPr sz="1200">
                <a:solidFill>
                  <a:schemeClr val="dk1"/>
                </a:solidFill>
                <a:latin typeface="Spectral"/>
                <a:ea typeface="Spectral"/>
                <a:cs typeface="Spectral"/>
                <a:sym typeface="Spectral"/>
              </a:endParaRPr>
            </a:p>
            <a:p>
              <a:pPr indent="0" lvl="0" marL="0" rtl="0" algn="ctr">
                <a:spcBef>
                  <a:spcPts val="0"/>
                </a:spcBef>
                <a:spcAft>
                  <a:spcPts val="0"/>
                </a:spcAft>
                <a:buNone/>
              </a:pPr>
              <a:r>
                <a:rPr lang="en" sz="1200">
                  <a:solidFill>
                    <a:schemeClr val="dk1"/>
                  </a:solidFill>
                  <a:latin typeface="Spectral"/>
                  <a:ea typeface="Spectral"/>
                  <a:cs typeface="Spectral"/>
                  <a:sym typeface="Spectral"/>
                </a:rPr>
                <a:t>Beating </a:t>
              </a:r>
              <a:endParaRPr sz="1200">
                <a:solidFill>
                  <a:schemeClr val="dk1"/>
                </a:solidFill>
                <a:latin typeface="Spectral"/>
                <a:ea typeface="Spectral"/>
                <a:cs typeface="Spectral"/>
                <a:sym typeface="Spectral"/>
              </a:endParaRPr>
            </a:p>
            <a:p>
              <a:pPr indent="0" lvl="0" marL="0" rtl="0" algn="ctr">
                <a:spcBef>
                  <a:spcPts val="0"/>
                </a:spcBef>
                <a:spcAft>
                  <a:spcPts val="0"/>
                </a:spcAft>
                <a:buNone/>
              </a:pPr>
              <a:r>
                <a:rPr lang="en" sz="1200">
                  <a:solidFill>
                    <a:schemeClr val="dk1"/>
                  </a:solidFill>
                  <a:latin typeface="Spectral"/>
                  <a:ea typeface="Spectral"/>
                  <a:cs typeface="Spectral"/>
                  <a:sym typeface="Spectral"/>
                </a:rPr>
                <a:t>Together</a:t>
              </a:r>
              <a:endParaRPr sz="1200">
                <a:solidFill>
                  <a:schemeClr val="dk1"/>
                </a:solidFill>
                <a:latin typeface="Spectral"/>
                <a:ea typeface="Spectral"/>
                <a:cs typeface="Spectral"/>
                <a:sym typeface="Spectral"/>
              </a:endParaRPr>
            </a:p>
          </p:txBody>
        </p:sp>
      </p:grpSp>
      <p:sp>
        <p:nvSpPr>
          <p:cNvPr id="217" name="Google Shape;217;p14"/>
          <p:cNvSpPr txBox="1"/>
          <p:nvPr/>
        </p:nvSpPr>
        <p:spPr>
          <a:xfrm>
            <a:off x="5666985" y="765467"/>
            <a:ext cx="4737000" cy="446400"/>
          </a:xfrm>
          <a:prstGeom prst="rect">
            <a:avLst/>
          </a:prstGeom>
          <a:noFill/>
          <a:ln>
            <a:noFill/>
          </a:ln>
        </p:spPr>
        <p:txBody>
          <a:bodyPr anchorCtr="0" anchor="t" bIns="0" lIns="0" spcFirstLastPara="1" rIns="0" wrap="square" tIns="0">
            <a:spAutoFit/>
          </a:bodyPr>
          <a:lstStyle/>
          <a:p>
            <a:pPr indent="0" lvl="0" marL="0" rtl="0" algn="ctr">
              <a:spcBef>
                <a:spcPts val="0"/>
              </a:spcBef>
              <a:spcAft>
                <a:spcPts val="0"/>
              </a:spcAft>
              <a:buNone/>
            </a:pPr>
            <a:r>
              <a:rPr lang="en" sz="2900">
                <a:solidFill>
                  <a:schemeClr val="dk1"/>
                </a:solidFill>
                <a:latin typeface="Spectral"/>
                <a:ea typeface="Spectral"/>
                <a:cs typeface="Spectral"/>
                <a:sym typeface="Spectral"/>
              </a:rPr>
              <a:t>THANK YOU</a:t>
            </a:r>
            <a:endParaRPr sz="2900">
              <a:solidFill>
                <a:schemeClr val="dk1"/>
              </a:solidFill>
              <a:latin typeface="Spectral"/>
              <a:ea typeface="Spectral"/>
              <a:cs typeface="Spectral"/>
              <a:sym typeface="Spectral"/>
            </a:endParaRPr>
          </a:p>
        </p:txBody>
      </p:sp>
      <p:cxnSp>
        <p:nvCxnSpPr>
          <p:cNvPr id="218" name="Google Shape;218;p14"/>
          <p:cNvCxnSpPr/>
          <p:nvPr/>
        </p:nvCxnSpPr>
        <p:spPr>
          <a:xfrm>
            <a:off x="5659763" y="1466050"/>
            <a:ext cx="1877700" cy="0"/>
          </a:xfrm>
          <a:prstGeom prst="straightConnector1">
            <a:avLst/>
          </a:prstGeom>
          <a:noFill/>
          <a:ln cap="flat" cmpd="sng" w="9525">
            <a:solidFill>
              <a:schemeClr val="dk1"/>
            </a:solidFill>
            <a:prstDash val="solid"/>
            <a:round/>
            <a:headEnd len="med" w="med" type="none"/>
            <a:tailEnd len="med" w="med" type="none"/>
          </a:ln>
        </p:spPr>
      </p:cxnSp>
      <p:cxnSp>
        <p:nvCxnSpPr>
          <p:cNvPr id="219" name="Google Shape;219;p14"/>
          <p:cNvCxnSpPr/>
          <p:nvPr/>
        </p:nvCxnSpPr>
        <p:spPr>
          <a:xfrm>
            <a:off x="8533585" y="1466041"/>
            <a:ext cx="1880700" cy="0"/>
          </a:xfrm>
          <a:prstGeom prst="straightConnector1">
            <a:avLst/>
          </a:prstGeom>
          <a:noFill/>
          <a:ln cap="flat" cmpd="sng" w="9525">
            <a:solidFill>
              <a:schemeClr val="dk1"/>
            </a:solidFill>
            <a:prstDash val="solid"/>
            <a:round/>
            <a:headEnd len="med" w="med" type="none"/>
            <a:tailEnd len="med" w="med" type="none"/>
          </a:ln>
        </p:spPr>
      </p:cxnSp>
      <p:pic>
        <p:nvPicPr>
          <p:cNvPr id="220" name="Google Shape;220;p14" title="Newspaper-Pregnancy-Announcement.png"/>
          <p:cNvPicPr preferRelativeResize="0"/>
          <p:nvPr/>
        </p:nvPicPr>
        <p:blipFill rotWithShape="1">
          <a:blip r:embed="rId3">
            <a:alphaModFix/>
          </a:blip>
          <a:srcRect b="14528" l="0" r="9829" t="14535"/>
          <a:stretch/>
        </p:blipFill>
        <p:spPr>
          <a:xfrm>
            <a:off x="7940460" y="1404841"/>
            <a:ext cx="155575" cy="122400"/>
          </a:xfrm>
          <a:prstGeom prst="rect">
            <a:avLst/>
          </a:prstGeom>
          <a:noFill/>
          <a:ln>
            <a:noFill/>
          </a:ln>
        </p:spPr>
      </p:pic>
      <p:sp>
        <p:nvSpPr>
          <p:cNvPr id="221" name="Google Shape;221;p14"/>
          <p:cNvSpPr txBox="1"/>
          <p:nvPr/>
        </p:nvSpPr>
        <p:spPr>
          <a:xfrm>
            <a:off x="5666985" y="1657055"/>
            <a:ext cx="4737000" cy="2562900"/>
          </a:xfrm>
          <a:prstGeom prst="rect">
            <a:avLst/>
          </a:prstGeom>
          <a:noFill/>
          <a:ln>
            <a:noFill/>
          </a:ln>
        </p:spPr>
        <p:txBody>
          <a:bodyPr anchorCtr="0" anchor="t" bIns="0" lIns="0" spcFirstLastPara="1" rIns="0" wrap="square" tIns="0">
            <a:spAutoFit/>
          </a:bodyPr>
          <a:lstStyle/>
          <a:p>
            <a:pPr indent="0" lvl="0" marL="0" rtl="0" algn="ctr">
              <a:lnSpc>
                <a:spcPct val="150000"/>
              </a:lnSpc>
              <a:spcBef>
                <a:spcPts val="0"/>
              </a:spcBef>
              <a:spcAft>
                <a:spcPts val="0"/>
              </a:spcAft>
              <a:buNone/>
            </a:pPr>
            <a:r>
              <a:rPr i="1" lang="en" sz="1100">
                <a:solidFill>
                  <a:schemeClr val="dk1"/>
                </a:solidFill>
                <a:latin typeface="Spectral Light"/>
                <a:ea typeface="Spectral Light"/>
                <a:cs typeface="Spectral Light"/>
                <a:sym typeface="Spectral Light"/>
              </a:rPr>
              <a:t>To our wonderful family and friends,</a:t>
            </a:r>
            <a:endParaRPr i="1" sz="1100">
              <a:solidFill>
                <a:schemeClr val="dk1"/>
              </a:solidFill>
              <a:latin typeface="Spectral Light"/>
              <a:ea typeface="Spectral Light"/>
              <a:cs typeface="Spectral Light"/>
              <a:sym typeface="Spectral Light"/>
            </a:endParaRPr>
          </a:p>
          <a:p>
            <a:pPr indent="0" lvl="0" marL="0" rtl="0" algn="ctr">
              <a:lnSpc>
                <a:spcPct val="150000"/>
              </a:lnSpc>
              <a:spcBef>
                <a:spcPts val="0"/>
              </a:spcBef>
              <a:spcAft>
                <a:spcPts val="0"/>
              </a:spcAft>
              <a:buNone/>
            </a:pPr>
            <a:r>
              <a:rPr i="1" lang="en" sz="1100">
                <a:solidFill>
                  <a:schemeClr val="dk1"/>
                </a:solidFill>
                <a:latin typeface="Spectral Light"/>
                <a:ea typeface="Spectral Light"/>
                <a:cs typeface="Spectral Light"/>
                <a:sym typeface="Spectral Light"/>
              </a:rPr>
              <a:t>Thank you for your endless love, encouragement, and support throughout this incredible journey. Your kindness means the world to us, and we can't wait to introduce you to our precious little one.</a:t>
            </a:r>
            <a:endParaRPr i="1" sz="1100">
              <a:solidFill>
                <a:schemeClr val="dk1"/>
              </a:solidFill>
              <a:latin typeface="Spectral Light"/>
              <a:ea typeface="Spectral Light"/>
              <a:cs typeface="Spectral Light"/>
              <a:sym typeface="Spectral Light"/>
            </a:endParaRPr>
          </a:p>
          <a:p>
            <a:pPr indent="0" lvl="0" marL="0" rtl="0" algn="ctr">
              <a:lnSpc>
                <a:spcPct val="150000"/>
              </a:lnSpc>
              <a:spcBef>
                <a:spcPts val="0"/>
              </a:spcBef>
              <a:spcAft>
                <a:spcPts val="0"/>
              </a:spcAft>
              <a:buNone/>
            </a:pPr>
            <a:r>
              <a:rPr i="1" lang="en" sz="1100">
                <a:solidFill>
                  <a:schemeClr val="dk1"/>
                </a:solidFill>
                <a:latin typeface="Spectral Light"/>
                <a:ea typeface="Spectral Light"/>
                <a:cs typeface="Spectral Light"/>
                <a:sym typeface="Spectral Light"/>
              </a:rPr>
              <a:t>Every message, hug, smile, and prayer have made this experience even more special.</a:t>
            </a:r>
            <a:endParaRPr i="1" sz="1100">
              <a:solidFill>
                <a:schemeClr val="dk1"/>
              </a:solidFill>
              <a:latin typeface="Spectral Light"/>
              <a:ea typeface="Spectral Light"/>
              <a:cs typeface="Spectral Light"/>
              <a:sym typeface="Spectral Light"/>
            </a:endParaRPr>
          </a:p>
          <a:p>
            <a:pPr indent="0" lvl="0" marL="0" rtl="0" algn="ctr">
              <a:lnSpc>
                <a:spcPct val="150000"/>
              </a:lnSpc>
              <a:spcBef>
                <a:spcPts val="0"/>
              </a:spcBef>
              <a:spcAft>
                <a:spcPts val="0"/>
              </a:spcAft>
              <a:buNone/>
            </a:pPr>
            <a:r>
              <a:rPr i="1" lang="en" sz="1100">
                <a:solidFill>
                  <a:schemeClr val="dk1"/>
                </a:solidFill>
                <a:latin typeface="Spectral Light"/>
                <a:ea typeface="Spectral Light"/>
                <a:cs typeface="Spectral Light"/>
                <a:sym typeface="Spectral Light"/>
              </a:rPr>
              <a:t>We are so excited to begin this next chapter and share every milestone with the people we love most.</a:t>
            </a:r>
            <a:endParaRPr i="1" sz="1100">
              <a:solidFill>
                <a:schemeClr val="dk1"/>
              </a:solidFill>
              <a:latin typeface="Spectral Light"/>
              <a:ea typeface="Spectral Light"/>
              <a:cs typeface="Spectral Light"/>
              <a:sym typeface="Spectral Light"/>
            </a:endParaRPr>
          </a:p>
          <a:p>
            <a:pPr indent="0" lvl="0" marL="0" rtl="0" algn="ctr">
              <a:lnSpc>
                <a:spcPct val="150000"/>
              </a:lnSpc>
              <a:spcBef>
                <a:spcPts val="0"/>
              </a:spcBef>
              <a:spcAft>
                <a:spcPts val="0"/>
              </a:spcAft>
              <a:buNone/>
            </a:pPr>
            <a:r>
              <a:t/>
            </a:r>
            <a:endParaRPr i="1" sz="1100">
              <a:solidFill>
                <a:schemeClr val="dk1"/>
              </a:solidFill>
              <a:latin typeface="Spectral Light"/>
              <a:ea typeface="Spectral Light"/>
              <a:cs typeface="Spectral Light"/>
              <a:sym typeface="Spectral Light"/>
            </a:endParaRPr>
          </a:p>
          <a:p>
            <a:pPr indent="0" lvl="0" marL="0" rtl="0" algn="ctr">
              <a:lnSpc>
                <a:spcPct val="150000"/>
              </a:lnSpc>
              <a:spcBef>
                <a:spcPts val="0"/>
              </a:spcBef>
              <a:spcAft>
                <a:spcPts val="0"/>
              </a:spcAft>
              <a:buNone/>
            </a:pPr>
            <a:r>
              <a:rPr i="1" lang="en" sz="1100">
                <a:solidFill>
                  <a:schemeClr val="dk1"/>
                </a:solidFill>
                <a:latin typeface="Spectral SemiBold"/>
                <a:ea typeface="Spectral SemiBold"/>
                <a:cs typeface="Spectral SemiBold"/>
                <a:sym typeface="Spectral SemiBold"/>
              </a:rPr>
              <a:t>With love,</a:t>
            </a:r>
            <a:endParaRPr i="1" sz="1100">
              <a:solidFill>
                <a:schemeClr val="dk1"/>
              </a:solidFill>
              <a:latin typeface="Spectral SemiBold"/>
              <a:ea typeface="Spectral SemiBold"/>
              <a:cs typeface="Spectral SemiBold"/>
              <a:sym typeface="Spectral SemiBold"/>
            </a:endParaRPr>
          </a:p>
          <a:p>
            <a:pPr indent="0" lvl="0" marL="0" rtl="0" algn="ctr">
              <a:lnSpc>
                <a:spcPct val="150000"/>
              </a:lnSpc>
              <a:spcBef>
                <a:spcPts val="0"/>
              </a:spcBef>
              <a:spcAft>
                <a:spcPts val="0"/>
              </a:spcAft>
              <a:buNone/>
            </a:pPr>
            <a:r>
              <a:rPr lang="en" sz="1800">
                <a:solidFill>
                  <a:schemeClr val="dk1"/>
                </a:solidFill>
                <a:latin typeface="Spectral SemiBold"/>
                <a:ea typeface="Spectral SemiBold"/>
                <a:cs typeface="Spectral SemiBold"/>
                <a:sym typeface="Spectral SemiBold"/>
              </a:rPr>
              <a:t>MOM &amp; DAD</a:t>
            </a:r>
            <a:endParaRPr sz="1800">
              <a:solidFill>
                <a:schemeClr val="dk1"/>
              </a:solidFill>
              <a:latin typeface="Spectral SemiBold"/>
              <a:ea typeface="Spectral SemiBold"/>
              <a:cs typeface="Spectral SemiBold"/>
              <a:sym typeface="Spectral SemiBold"/>
            </a:endParaRPr>
          </a:p>
        </p:txBody>
      </p:sp>
      <p:pic>
        <p:nvPicPr>
          <p:cNvPr id="222" name="Google Shape;222;p14" title="145.png"/>
          <p:cNvPicPr preferRelativeResize="0"/>
          <p:nvPr/>
        </p:nvPicPr>
        <p:blipFill rotWithShape="1">
          <a:blip r:embed="rId5">
            <a:alphaModFix/>
          </a:blip>
          <a:srcRect b="2199" l="2199" r="2199" t="2199"/>
          <a:stretch/>
        </p:blipFill>
        <p:spPr>
          <a:xfrm>
            <a:off x="5666975" y="4484127"/>
            <a:ext cx="4736999" cy="1820940"/>
          </a:xfrm>
          <a:prstGeom prst="rect">
            <a:avLst/>
          </a:prstGeom>
          <a:noFill/>
          <a:ln>
            <a:noFill/>
          </a:ln>
        </p:spPr>
      </p:pic>
      <p:sp>
        <p:nvSpPr>
          <p:cNvPr id="223" name="Google Shape;223;p14"/>
          <p:cNvSpPr/>
          <p:nvPr/>
        </p:nvSpPr>
        <p:spPr>
          <a:xfrm>
            <a:off x="5668525" y="6568050"/>
            <a:ext cx="4737000" cy="696600"/>
          </a:xfrm>
          <a:prstGeom prst="rect">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 name="Google Shape;224;p14"/>
          <p:cNvSpPr txBox="1"/>
          <p:nvPr/>
        </p:nvSpPr>
        <p:spPr>
          <a:xfrm>
            <a:off x="5780526" y="6708600"/>
            <a:ext cx="798300" cy="415500"/>
          </a:xfrm>
          <a:prstGeom prst="rect">
            <a:avLst/>
          </a:prstGeom>
          <a:noFill/>
          <a:ln>
            <a:noFill/>
          </a:ln>
        </p:spPr>
        <p:txBody>
          <a:bodyPr anchorCtr="0" anchor="t" bIns="0" lIns="0" spcFirstLastPara="1" rIns="0" wrap="square" tIns="0">
            <a:spAutoFit/>
          </a:bodyPr>
          <a:lstStyle/>
          <a:p>
            <a:pPr indent="0" lvl="0" marL="0" rtl="0" algn="ctr">
              <a:lnSpc>
                <a:spcPct val="100000"/>
              </a:lnSpc>
              <a:spcBef>
                <a:spcPts val="0"/>
              </a:spcBef>
              <a:spcAft>
                <a:spcPts val="0"/>
              </a:spcAft>
              <a:buNone/>
            </a:pPr>
            <a:r>
              <a:rPr lang="en" sz="900">
                <a:solidFill>
                  <a:schemeClr val="dk1"/>
                </a:solidFill>
                <a:latin typeface="Spectral Light"/>
                <a:ea typeface="Spectral Light"/>
                <a:cs typeface="Spectral Light"/>
                <a:sym typeface="Spectral Light"/>
              </a:rPr>
              <a:t>The Next</a:t>
            </a:r>
            <a:endParaRPr sz="900">
              <a:solidFill>
                <a:schemeClr val="dk1"/>
              </a:solidFill>
              <a:latin typeface="Spectral Light"/>
              <a:ea typeface="Spectral Light"/>
              <a:cs typeface="Spectral Light"/>
              <a:sym typeface="Spectral Light"/>
            </a:endParaRPr>
          </a:p>
          <a:p>
            <a:pPr indent="0" lvl="0" marL="0" rtl="0" algn="ctr">
              <a:lnSpc>
                <a:spcPct val="100000"/>
              </a:lnSpc>
              <a:spcBef>
                <a:spcPts val="0"/>
              </a:spcBef>
              <a:spcAft>
                <a:spcPts val="0"/>
              </a:spcAft>
              <a:buNone/>
            </a:pPr>
            <a:r>
              <a:rPr lang="en" sz="900">
                <a:solidFill>
                  <a:schemeClr val="dk1"/>
                </a:solidFill>
                <a:latin typeface="Spectral Light"/>
                <a:ea typeface="Spectral Light"/>
                <a:cs typeface="Spectral Light"/>
                <a:sym typeface="Spectral Light"/>
              </a:rPr>
              <a:t>Chapter</a:t>
            </a:r>
            <a:endParaRPr sz="900">
              <a:solidFill>
                <a:schemeClr val="dk1"/>
              </a:solidFill>
              <a:latin typeface="Spectral Light"/>
              <a:ea typeface="Spectral Light"/>
              <a:cs typeface="Spectral Light"/>
              <a:sym typeface="Spectral Light"/>
            </a:endParaRPr>
          </a:p>
          <a:p>
            <a:pPr indent="0" lvl="0" marL="0" rtl="0" algn="ctr">
              <a:lnSpc>
                <a:spcPct val="100000"/>
              </a:lnSpc>
              <a:spcBef>
                <a:spcPts val="0"/>
              </a:spcBef>
              <a:spcAft>
                <a:spcPts val="0"/>
              </a:spcAft>
              <a:buNone/>
            </a:pPr>
            <a:r>
              <a:rPr lang="en" sz="900">
                <a:solidFill>
                  <a:schemeClr val="dk1"/>
                </a:solidFill>
                <a:latin typeface="Spectral Light"/>
                <a:ea typeface="Spectral Light"/>
                <a:cs typeface="Spectral Light"/>
                <a:sym typeface="Spectral Light"/>
              </a:rPr>
              <a:t>Begins Soon</a:t>
            </a:r>
            <a:endParaRPr sz="900">
              <a:solidFill>
                <a:schemeClr val="dk1"/>
              </a:solidFill>
              <a:latin typeface="Spectral Light"/>
              <a:ea typeface="Spectral Light"/>
              <a:cs typeface="Spectral Light"/>
              <a:sym typeface="Spectral Light"/>
            </a:endParaRPr>
          </a:p>
        </p:txBody>
      </p:sp>
      <p:cxnSp>
        <p:nvCxnSpPr>
          <p:cNvPr id="225" name="Google Shape;225;p14"/>
          <p:cNvCxnSpPr/>
          <p:nvPr/>
        </p:nvCxnSpPr>
        <p:spPr>
          <a:xfrm>
            <a:off x="6660475" y="6675300"/>
            <a:ext cx="0" cy="482100"/>
          </a:xfrm>
          <a:prstGeom prst="straightConnector1">
            <a:avLst/>
          </a:prstGeom>
          <a:noFill/>
          <a:ln cap="flat" cmpd="sng" w="9525">
            <a:solidFill>
              <a:schemeClr val="dk1"/>
            </a:solidFill>
            <a:prstDash val="solid"/>
            <a:round/>
            <a:headEnd len="med" w="med" type="none"/>
            <a:tailEnd len="med" w="med" type="none"/>
          </a:ln>
        </p:spPr>
      </p:cxnSp>
      <p:sp>
        <p:nvSpPr>
          <p:cNvPr id="226" name="Google Shape;226;p14"/>
          <p:cNvSpPr txBox="1"/>
          <p:nvPr/>
        </p:nvSpPr>
        <p:spPr>
          <a:xfrm>
            <a:off x="6824024" y="6793200"/>
            <a:ext cx="1542600" cy="246300"/>
          </a:xfrm>
          <a:prstGeom prst="rect">
            <a:avLst/>
          </a:prstGeom>
          <a:noFill/>
          <a:ln>
            <a:noFill/>
          </a:ln>
        </p:spPr>
        <p:txBody>
          <a:bodyPr anchorCtr="0" anchor="t" bIns="0" lIns="0" spcFirstLastPara="1" rIns="0" wrap="square" tIns="0">
            <a:spAutoFit/>
          </a:bodyPr>
          <a:lstStyle/>
          <a:p>
            <a:pPr indent="0" lvl="0" marL="0" rtl="0" algn="l">
              <a:lnSpc>
                <a:spcPct val="100000"/>
              </a:lnSpc>
              <a:spcBef>
                <a:spcPts val="0"/>
              </a:spcBef>
              <a:spcAft>
                <a:spcPts val="0"/>
              </a:spcAft>
              <a:buNone/>
            </a:pPr>
            <a:r>
              <a:rPr lang="en" sz="1600">
                <a:solidFill>
                  <a:schemeClr val="dk1"/>
                </a:solidFill>
                <a:latin typeface="Spectral Light"/>
                <a:ea typeface="Spectral Light"/>
                <a:cs typeface="Spectral Light"/>
                <a:sym typeface="Spectral Light"/>
              </a:rPr>
              <a:t>Baby Loading...</a:t>
            </a:r>
            <a:endParaRPr sz="1600">
              <a:solidFill>
                <a:schemeClr val="dk1"/>
              </a:solidFill>
              <a:latin typeface="Spectral Light"/>
              <a:ea typeface="Spectral Light"/>
              <a:cs typeface="Spectral Light"/>
              <a:sym typeface="Spectral Light"/>
            </a:endParaRPr>
          </a:p>
        </p:txBody>
      </p:sp>
      <p:sp>
        <p:nvSpPr>
          <p:cNvPr id="227" name="Google Shape;227;p14"/>
          <p:cNvSpPr/>
          <p:nvPr/>
        </p:nvSpPr>
        <p:spPr>
          <a:xfrm>
            <a:off x="8378250" y="6793200"/>
            <a:ext cx="1261500" cy="2463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228" name="Google Shape;228;p14"/>
          <p:cNvGrpSpPr/>
          <p:nvPr/>
        </p:nvGrpSpPr>
        <p:grpSpPr>
          <a:xfrm>
            <a:off x="8415075" y="6824050"/>
            <a:ext cx="1052150" cy="184500"/>
            <a:chOff x="8425600" y="6824050"/>
            <a:chExt cx="1052150" cy="184500"/>
          </a:xfrm>
        </p:grpSpPr>
        <p:sp>
          <p:nvSpPr>
            <p:cNvPr id="229" name="Google Shape;229;p14"/>
            <p:cNvSpPr/>
            <p:nvPr/>
          </p:nvSpPr>
          <p:spPr>
            <a:xfrm>
              <a:off x="8425600"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 name="Google Shape;230;p14"/>
            <p:cNvSpPr/>
            <p:nvPr/>
          </p:nvSpPr>
          <p:spPr>
            <a:xfrm>
              <a:off x="8545644"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1" name="Google Shape;231;p14"/>
            <p:cNvSpPr/>
            <p:nvPr/>
          </p:nvSpPr>
          <p:spPr>
            <a:xfrm>
              <a:off x="8665688"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 name="Google Shape;232;p14"/>
            <p:cNvSpPr/>
            <p:nvPr/>
          </p:nvSpPr>
          <p:spPr>
            <a:xfrm>
              <a:off x="8785731"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 name="Google Shape;233;p14"/>
            <p:cNvSpPr/>
            <p:nvPr/>
          </p:nvSpPr>
          <p:spPr>
            <a:xfrm>
              <a:off x="8905775"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4" name="Google Shape;234;p14"/>
            <p:cNvSpPr/>
            <p:nvPr/>
          </p:nvSpPr>
          <p:spPr>
            <a:xfrm>
              <a:off x="9025819"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 name="Google Shape;235;p14"/>
            <p:cNvSpPr/>
            <p:nvPr/>
          </p:nvSpPr>
          <p:spPr>
            <a:xfrm>
              <a:off x="9145863"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 name="Google Shape;236;p14"/>
            <p:cNvSpPr/>
            <p:nvPr/>
          </p:nvSpPr>
          <p:spPr>
            <a:xfrm>
              <a:off x="9265906"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 name="Google Shape;237;p14"/>
            <p:cNvSpPr/>
            <p:nvPr/>
          </p:nvSpPr>
          <p:spPr>
            <a:xfrm>
              <a:off x="9385950" y="6824050"/>
              <a:ext cx="91800" cy="184500"/>
            </a:xfrm>
            <a:prstGeom prst="rect">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238" name="Google Shape;238;p14"/>
          <p:cNvSpPr txBox="1"/>
          <p:nvPr/>
        </p:nvSpPr>
        <p:spPr>
          <a:xfrm>
            <a:off x="9702849" y="6793200"/>
            <a:ext cx="578100" cy="246300"/>
          </a:xfrm>
          <a:prstGeom prst="rect">
            <a:avLst/>
          </a:prstGeom>
          <a:noFill/>
          <a:ln>
            <a:noFill/>
          </a:ln>
        </p:spPr>
        <p:txBody>
          <a:bodyPr anchorCtr="0" anchor="t" bIns="0" lIns="0" spcFirstLastPara="1" rIns="0" wrap="square" tIns="0">
            <a:spAutoFit/>
          </a:bodyPr>
          <a:lstStyle/>
          <a:p>
            <a:pPr indent="0" lvl="0" marL="0" rtl="0" algn="r">
              <a:lnSpc>
                <a:spcPct val="100000"/>
              </a:lnSpc>
              <a:spcBef>
                <a:spcPts val="0"/>
              </a:spcBef>
              <a:spcAft>
                <a:spcPts val="0"/>
              </a:spcAft>
              <a:buNone/>
            </a:pPr>
            <a:r>
              <a:rPr lang="en" sz="1600">
                <a:solidFill>
                  <a:schemeClr val="dk1"/>
                </a:solidFill>
                <a:latin typeface="Spectral Light"/>
                <a:ea typeface="Spectral Light"/>
                <a:cs typeface="Spectral Light"/>
                <a:sym typeface="Spectral Light"/>
              </a:rPr>
              <a:t>90%</a:t>
            </a:r>
            <a:endParaRPr sz="1600">
              <a:solidFill>
                <a:schemeClr val="dk1"/>
              </a:solidFill>
              <a:latin typeface="Spectral Light"/>
              <a:ea typeface="Spectral Light"/>
              <a:cs typeface="Spectral Light"/>
              <a:sym typeface="Spectral Ligh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