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Berkshire Swash"/>
      <p:regular r:id="rId10"/>
    </p:embeddedFont>
    <p:embeddedFont>
      <p:font typeface="Abril Fatface"/>
      <p:regular r:id="rId11"/>
    </p:embeddedFont>
    <p:embeddedFont>
      <p:font typeface="Josefin Sans"/>
      <p:regular r:id="rId12"/>
      <p:bold r:id="rId13"/>
      <p:italic r:id="rId14"/>
      <p:boldItalic r:id="rId15"/>
    </p:embeddedFont>
    <p:embeddedFont>
      <p:font typeface="Alegreya"/>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35">
          <p15:clr>
            <a:srgbClr val="A4A3A4"/>
          </p15:clr>
        </p15:guide>
        <p15:guide id="2" pos="227">
          <p15:clr>
            <a:srgbClr val="9AA0A6"/>
          </p15:clr>
        </p15:guide>
        <p15:guide id="3" pos="1587">
          <p15:clr>
            <a:srgbClr val="9AA0A6"/>
          </p15:clr>
        </p15:guide>
        <p15:guide id="4" pos="1701">
          <p15:clr>
            <a:srgbClr val="9AA0A6"/>
          </p15:clr>
        </p15:guide>
        <p15:guide id="5" pos="3030">
          <p15:clr>
            <a:srgbClr val="9AA0A6"/>
          </p15:clr>
        </p15:guide>
        <p15:guide id="6" pos="31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35"/>
        <p:guide pos="227"/>
        <p:guide pos="1587"/>
        <p:guide pos="1701"/>
        <p:guide pos="3030"/>
        <p:guide pos="317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brilFatface-regular.fntdata"/><Relationship Id="rId10" Type="http://schemas.openxmlformats.org/officeDocument/2006/relationships/font" Target="fonts/BerkshireSwash-regular.fntdata"/><Relationship Id="rId13" Type="http://schemas.openxmlformats.org/officeDocument/2006/relationships/font" Target="fonts/JosefinSans-bold.fntdata"/><Relationship Id="rId12" Type="http://schemas.openxmlformats.org/officeDocument/2006/relationships/font" Target="fonts/Josefi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JosefinSans-boldItalic.fntdata"/><Relationship Id="rId14" Type="http://schemas.openxmlformats.org/officeDocument/2006/relationships/font" Target="fonts/JosefinSans-italic.fntdata"/><Relationship Id="rId17" Type="http://schemas.openxmlformats.org/officeDocument/2006/relationships/font" Target="fonts/Alegreya-bold.fntdata"/><Relationship Id="rId16" Type="http://schemas.openxmlformats.org/officeDocument/2006/relationships/font" Target="fonts/Alegreya-regular.fntdata"/><Relationship Id="rId5" Type="http://schemas.openxmlformats.org/officeDocument/2006/relationships/notesMaster" Target="notesMasters/notesMaster1.xml"/><Relationship Id="rId19" Type="http://schemas.openxmlformats.org/officeDocument/2006/relationships/font" Target="fonts/Alegreya-boldItalic.fntdata"/><Relationship Id="rId6" Type="http://schemas.openxmlformats.org/officeDocument/2006/relationships/slide" Target="slides/slide1.xml"/><Relationship Id="rId18" Type="http://schemas.openxmlformats.org/officeDocument/2006/relationships/font" Target="fonts/Alegrey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6efad42ff0_0_3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6efad42ff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6efad42ff0_0_8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6efad42ff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6efad42ff0_0_13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6efad42ff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308475" y="2179175"/>
            <a:ext cx="2891525" cy="4339376"/>
          </a:xfrm>
          <a:prstGeom prst="rect">
            <a:avLst/>
          </a:prstGeom>
          <a:noFill/>
          <a:ln>
            <a:noFill/>
          </a:ln>
        </p:spPr>
      </p:pic>
      <p:pic>
        <p:nvPicPr>
          <p:cNvPr id="55" name="Google Shape;55;p13"/>
          <p:cNvPicPr preferRelativeResize="0"/>
          <p:nvPr/>
        </p:nvPicPr>
        <p:blipFill rotWithShape="1">
          <a:blip r:embed="rId4">
            <a:alphaModFix/>
          </a:blip>
          <a:srcRect b="504" l="367" r="357" t="514"/>
          <a:stretch/>
        </p:blipFill>
        <p:spPr>
          <a:xfrm>
            <a:off x="579763" y="7860600"/>
            <a:ext cx="1933200" cy="1286391"/>
          </a:xfrm>
          <a:prstGeom prst="rect">
            <a:avLst/>
          </a:prstGeom>
          <a:noFill/>
          <a:ln>
            <a:noFill/>
          </a:ln>
        </p:spPr>
      </p:pic>
      <p:pic>
        <p:nvPicPr>
          <p:cNvPr id="56" name="Google Shape;56;p13"/>
          <p:cNvPicPr preferRelativeResize="0"/>
          <p:nvPr/>
        </p:nvPicPr>
        <p:blipFill>
          <a:blip r:embed="rId5">
            <a:alphaModFix/>
          </a:blip>
          <a:stretch>
            <a:fillRect/>
          </a:stretch>
        </p:blipFill>
        <p:spPr>
          <a:xfrm rot="-9910806">
            <a:off x="378595" y="356141"/>
            <a:ext cx="1013257" cy="499863"/>
          </a:xfrm>
          <a:prstGeom prst="rect">
            <a:avLst/>
          </a:prstGeom>
          <a:noFill/>
          <a:ln>
            <a:noFill/>
          </a:ln>
        </p:spPr>
      </p:pic>
      <p:pic>
        <p:nvPicPr>
          <p:cNvPr id="57" name="Google Shape;57;p13"/>
          <p:cNvPicPr preferRelativeResize="0"/>
          <p:nvPr/>
        </p:nvPicPr>
        <p:blipFill>
          <a:blip r:embed="rId5">
            <a:alphaModFix/>
          </a:blip>
          <a:stretch>
            <a:fillRect/>
          </a:stretch>
        </p:blipFill>
        <p:spPr>
          <a:xfrm flipH="1" rot="9910806">
            <a:off x="6168433" y="356141"/>
            <a:ext cx="1013257" cy="499863"/>
          </a:xfrm>
          <a:prstGeom prst="rect">
            <a:avLst/>
          </a:prstGeom>
          <a:noFill/>
          <a:ln>
            <a:noFill/>
          </a:ln>
        </p:spPr>
      </p:pic>
      <p:sp>
        <p:nvSpPr>
          <p:cNvPr id="58" name="Google Shape;58;p13"/>
          <p:cNvSpPr txBox="1"/>
          <p:nvPr/>
        </p:nvSpPr>
        <p:spPr>
          <a:xfrm>
            <a:off x="1685400" y="225251"/>
            <a:ext cx="4189200" cy="769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000">
                <a:latin typeface="Abril Fatface"/>
                <a:ea typeface="Abril Fatface"/>
                <a:cs typeface="Abril Fatface"/>
                <a:sym typeface="Abril Fatface"/>
              </a:rPr>
              <a:t>Weekly News</a:t>
            </a:r>
            <a:endParaRPr sz="5000">
              <a:latin typeface="Abril Fatface"/>
              <a:ea typeface="Abril Fatface"/>
              <a:cs typeface="Abril Fatface"/>
              <a:sym typeface="Abril Fatface"/>
            </a:endParaRPr>
          </a:p>
        </p:txBody>
      </p:sp>
      <p:sp>
        <p:nvSpPr>
          <p:cNvPr id="59" name="Google Shape;59;p13"/>
          <p:cNvSpPr/>
          <p:nvPr/>
        </p:nvSpPr>
        <p:spPr>
          <a:xfrm>
            <a:off x="364350" y="1099675"/>
            <a:ext cx="6835500" cy="678900"/>
          </a:xfrm>
          <a:prstGeom prst="rect">
            <a:avLst/>
          </a:prstGeom>
          <a:noFill/>
          <a:ln cap="flat"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13"/>
          <p:cNvCxnSpPr/>
          <p:nvPr/>
        </p:nvCxnSpPr>
        <p:spPr>
          <a:xfrm>
            <a:off x="1155975" y="1099675"/>
            <a:ext cx="0" cy="68550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3"/>
          <p:cNvCxnSpPr/>
          <p:nvPr/>
        </p:nvCxnSpPr>
        <p:spPr>
          <a:xfrm>
            <a:off x="6409250" y="1099675"/>
            <a:ext cx="0" cy="685500"/>
          </a:xfrm>
          <a:prstGeom prst="straightConnector1">
            <a:avLst/>
          </a:prstGeom>
          <a:noFill/>
          <a:ln cap="flat" cmpd="sng" w="9525">
            <a:solidFill>
              <a:srgbClr val="1D1D1B"/>
            </a:solidFill>
            <a:prstDash val="solid"/>
            <a:round/>
            <a:headEnd len="med" w="med" type="none"/>
            <a:tailEnd len="med" w="med" type="none"/>
          </a:ln>
        </p:spPr>
      </p:cxnSp>
      <p:sp>
        <p:nvSpPr>
          <p:cNvPr id="62" name="Google Shape;62;p13"/>
          <p:cNvSpPr txBox="1"/>
          <p:nvPr/>
        </p:nvSpPr>
        <p:spPr>
          <a:xfrm>
            <a:off x="480302" y="1374625"/>
            <a:ext cx="599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Josefin Sans"/>
                <a:ea typeface="Josefin Sans"/>
                <a:cs typeface="Josefin Sans"/>
                <a:sym typeface="Josefin Sans"/>
              </a:rPr>
              <a:t>Issue №1</a:t>
            </a:r>
            <a:endParaRPr sz="900">
              <a:latin typeface="Josefin Sans"/>
              <a:ea typeface="Josefin Sans"/>
              <a:cs typeface="Josefin Sans"/>
              <a:sym typeface="Josefin Sans"/>
            </a:endParaRPr>
          </a:p>
        </p:txBody>
      </p:sp>
      <p:sp>
        <p:nvSpPr>
          <p:cNvPr id="63" name="Google Shape;63;p13"/>
          <p:cNvSpPr txBox="1"/>
          <p:nvPr/>
        </p:nvSpPr>
        <p:spPr>
          <a:xfrm>
            <a:off x="6495363" y="1374625"/>
            <a:ext cx="629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Josefin Sans"/>
                <a:ea typeface="Josefin Sans"/>
                <a:cs typeface="Josefin Sans"/>
                <a:sym typeface="Josefin Sans"/>
              </a:rPr>
              <a:t>March 2025</a:t>
            </a:r>
            <a:endParaRPr sz="900">
              <a:latin typeface="Josefin Sans"/>
              <a:ea typeface="Josefin Sans"/>
              <a:cs typeface="Josefin Sans"/>
              <a:sym typeface="Josefin Sans"/>
            </a:endParaRPr>
          </a:p>
        </p:txBody>
      </p:sp>
      <p:sp>
        <p:nvSpPr>
          <p:cNvPr id="64" name="Google Shape;64;p13"/>
          <p:cNvSpPr txBox="1"/>
          <p:nvPr/>
        </p:nvSpPr>
        <p:spPr>
          <a:xfrm>
            <a:off x="1324916" y="1252050"/>
            <a:ext cx="49020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200">
                <a:latin typeface="Josefin Sans"/>
                <a:ea typeface="Josefin Sans"/>
                <a:cs typeface="Josefin Sans"/>
                <a:sym typeface="Josefin Sans"/>
              </a:rPr>
              <a:t>NEWSPAPER OBITUARY TEMPLATE</a:t>
            </a:r>
            <a:endParaRPr sz="2200">
              <a:latin typeface="Josefin Sans"/>
              <a:ea typeface="Josefin Sans"/>
              <a:cs typeface="Josefin Sans"/>
              <a:sym typeface="Josefin Sans"/>
            </a:endParaRPr>
          </a:p>
        </p:txBody>
      </p:sp>
      <p:sp>
        <p:nvSpPr>
          <p:cNvPr id="65" name="Google Shape;65;p13"/>
          <p:cNvSpPr txBox="1"/>
          <p:nvPr/>
        </p:nvSpPr>
        <p:spPr>
          <a:xfrm>
            <a:off x="308024" y="2013871"/>
            <a:ext cx="3723000" cy="1200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900">
                <a:latin typeface="Josefin Sans"/>
                <a:ea typeface="Josefin Sans"/>
                <a:cs typeface="Josefin Sans"/>
                <a:sym typeface="Josefin Sans"/>
              </a:rPr>
              <a:t>FREDERICK HEIDENREICH</a:t>
            </a:r>
            <a:endParaRPr sz="3900">
              <a:latin typeface="Josefin Sans"/>
              <a:ea typeface="Josefin Sans"/>
              <a:cs typeface="Josefin Sans"/>
              <a:sym typeface="Josefin Sans"/>
            </a:endParaRPr>
          </a:p>
        </p:txBody>
      </p:sp>
      <p:sp>
        <p:nvSpPr>
          <p:cNvPr id="66" name="Google Shape;66;p13"/>
          <p:cNvSpPr txBox="1"/>
          <p:nvPr/>
        </p:nvSpPr>
        <p:spPr>
          <a:xfrm>
            <a:off x="370975" y="3289074"/>
            <a:ext cx="3660000" cy="3232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b="1" lang="ru">
                <a:latin typeface="Alegreya"/>
                <a:ea typeface="Alegreya"/>
                <a:cs typeface="Alegreya"/>
                <a:sym typeface="Alegreya"/>
              </a:rPr>
              <a:t>1930-2025, AGE 92</a:t>
            </a:r>
            <a:r>
              <a:rPr lang="ru">
                <a:latin typeface="Alegreya"/>
                <a:ea typeface="Alegreya"/>
                <a:cs typeface="Alegreya"/>
                <a:sym typeface="Alegreya"/>
              </a:rPr>
              <a:t> Aliquam sed consectetur dolor. Sed iaculis urna erat, eget feugiat tortor varius sed. Etiam gravida, lorem sed venenatis porttitor, sem ipsum convallis eros, in varius leo neque sit amet orci.</a:t>
            </a:r>
            <a:endParaRPr>
              <a:latin typeface="Alegreya"/>
              <a:ea typeface="Alegreya"/>
              <a:cs typeface="Alegreya"/>
              <a:sym typeface="Alegreya"/>
            </a:endParaRPr>
          </a:p>
          <a:p>
            <a:pPr indent="0" lvl="0" marL="0" rtl="0" algn="just">
              <a:spcBef>
                <a:spcPts val="0"/>
              </a:spcBef>
              <a:spcAft>
                <a:spcPts val="0"/>
              </a:spcAft>
              <a:buClr>
                <a:schemeClr val="dk1"/>
              </a:buClr>
              <a:buSzPts val="1100"/>
              <a:buFont typeface="Arial"/>
              <a:buNone/>
            </a:pPr>
            <a:r>
              <a:t/>
            </a:r>
            <a:endParaRPr>
              <a:latin typeface="Alegreya"/>
              <a:ea typeface="Alegreya"/>
              <a:cs typeface="Alegreya"/>
              <a:sym typeface="Alegreya"/>
            </a:endParaRPr>
          </a:p>
          <a:p>
            <a:pPr indent="0" lvl="0" marL="0" rtl="0" algn="just">
              <a:spcBef>
                <a:spcPts val="0"/>
              </a:spcBef>
              <a:spcAft>
                <a:spcPts val="0"/>
              </a:spcAft>
              <a:buClr>
                <a:schemeClr val="dk1"/>
              </a:buClr>
              <a:buSzPts val="1100"/>
              <a:buFont typeface="Arial"/>
              <a:buNone/>
            </a:pPr>
            <a:r>
              <a:rPr lang="ru">
                <a:latin typeface="Alegreya"/>
                <a:ea typeface="Alegreya"/>
                <a:cs typeface="Alegreya"/>
                <a:sym typeface="Alegreya"/>
              </a:rPr>
              <a:t>Curabitur ante mi, porttitor ac aliquam non, molestie in lorem. Donec condimentum augue ac malesuada tincidunt. Integer eleifend, dolor at placerat tristique, turpis leo semper velit, in lacinia elit enim ac neque. Suspendisse luctus condimentum metus ornare condimentum.</a:t>
            </a:r>
            <a:endParaRPr>
              <a:latin typeface="Alegreya"/>
              <a:ea typeface="Alegreya"/>
              <a:cs typeface="Alegreya"/>
              <a:sym typeface="Alegreya"/>
            </a:endParaRPr>
          </a:p>
          <a:p>
            <a:pPr indent="0" lvl="0" marL="0" rtl="0" algn="just">
              <a:spcBef>
                <a:spcPts val="0"/>
              </a:spcBef>
              <a:spcAft>
                <a:spcPts val="0"/>
              </a:spcAft>
              <a:buClr>
                <a:schemeClr val="dk1"/>
              </a:buClr>
              <a:buSzPts val="1100"/>
              <a:buFont typeface="Arial"/>
              <a:buNone/>
            </a:pPr>
            <a:r>
              <a:t/>
            </a:r>
            <a:endParaRPr>
              <a:latin typeface="Alegreya"/>
              <a:ea typeface="Alegreya"/>
              <a:cs typeface="Alegreya"/>
              <a:sym typeface="Alegreya"/>
            </a:endParaRPr>
          </a:p>
          <a:p>
            <a:pPr indent="0" lvl="0" marL="0" rtl="0" algn="just">
              <a:spcBef>
                <a:spcPts val="0"/>
              </a:spcBef>
              <a:spcAft>
                <a:spcPts val="0"/>
              </a:spcAft>
              <a:buNone/>
            </a:pPr>
            <a:r>
              <a:rPr lang="ru">
                <a:latin typeface="Alegreya"/>
                <a:ea typeface="Alegreya"/>
                <a:cs typeface="Alegreya"/>
                <a:sym typeface="Alegreya"/>
              </a:rPr>
              <a:t>Nunc ut diam a risus fringilla vestibulum. Nam fringilla rutrum sem, quis dictum augue.</a:t>
            </a:r>
            <a:endParaRPr>
              <a:latin typeface="Alegreya"/>
              <a:ea typeface="Alegreya"/>
              <a:cs typeface="Alegreya"/>
              <a:sym typeface="Alegreya"/>
            </a:endParaRPr>
          </a:p>
        </p:txBody>
      </p:sp>
      <p:pic>
        <p:nvPicPr>
          <p:cNvPr id="67" name="Google Shape;67;p13"/>
          <p:cNvPicPr preferRelativeResize="0"/>
          <p:nvPr/>
        </p:nvPicPr>
        <p:blipFill>
          <a:blip r:embed="rId5">
            <a:alphaModFix/>
          </a:blip>
          <a:stretch>
            <a:fillRect/>
          </a:stretch>
        </p:blipFill>
        <p:spPr>
          <a:xfrm rot="-19">
            <a:off x="376421" y="6814534"/>
            <a:ext cx="621203" cy="306453"/>
          </a:xfrm>
          <a:prstGeom prst="rect">
            <a:avLst/>
          </a:prstGeom>
          <a:noFill/>
          <a:ln>
            <a:noFill/>
          </a:ln>
        </p:spPr>
      </p:pic>
      <p:pic>
        <p:nvPicPr>
          <p:cNvPr id="68" name="Google Shape;68;p13"/>
          <p:cNvPicPr preferRelativeResize="0"/>
          <p:nvPr/>
        </p:nvPicPr>
        <p:blipFill>
          <a:blip r:embed="rId5">
            <a:alphaModFix/>
          </a:blip>
          <a:stretch>
            <a:fillRect/>
          </a:stretch>
        </p:blipFill>
        <p:spPr>
          <a:xfrm flipH="1" rot="9022521">
            <a:off x="6569795" y="10077098"/>
            <a:ext cx="621203" cy="306453"/>
          </a:xfrm>
          <a:prstGeom prst="rect">
            <a:avLst/>
          </a:prstGeom>
          <a:noFill/>
          <a:ln>
            <a:noFill/>
          </a:ln>
        </p:spPr>
      </p:pic>
      <p:grpSp>
        <p:nvGrpSpPr>
          <p:cNvPr id="69" name="Google Shape;69;p13"/>
          <p:cNvGrpSpPr/>
          <p:nvPr/>
        </p:nvGrpSpPr>
        <p:grpSpPr>
          <a:xfrm>
            <a:off x="1050000" y="6922650"/>
            <a:ext cx="6150875" cy="3166525"/>
            <a:chOff x="1050000" y="6922650"/>
            <a:chExt cx="6150875" cy="3166525"/>
          </a:xfrm>
        </p:grpSpPr>
        <p:sp>
          <p:nvSpPr>
            <p:cNvPr id="70" name="Google Shape;70;p13"/>
            <p:cNvSpPr/>
            <p:nvPr/>
          </p:nvSpPr>
          <p:spPr>
            <a:xfrm>
              <a:off x="1050000" y="6922650"/>
              <a:ext cx="6150875" cy="3166525"/>
            </a:xfrm>
            <a:custGeom>
              <a:rect b="b" l="l" r="r" t="t"/>
              <a:pathLst>
                <a:path extrusionOk="0" h="126661" w="246035">
                  <a:moveTo>
                    <a:pt x="0" y="0"/>
                  </a:moveTo>
                  <a:lnTo>
                    <a:pt x="246035" y="0"/>
                  </a:lnTo>
                  <a:lnTo>
                    <a:pt x="246035" y="126661"/>
                  </a:lnTo>
                </a:path>
              </a:pathLst>
            </a:custGeom>
            <a:noFill/>
            <a:ln cap="flat" cmpd="sng" w="9525">
              <a:solidFill>
                <a:srgbClr val="1D1D1B"/>
              </a:solidFill>
              <a:prstDash val="solid"/>
              <a:round/>
              <a:headEnd len="med" w="med" type="none"/>
              <a:tailEnd len="med" w="med" type="none"/>
            </a:ln>
          </p:spPr>
        </p:sp>
        <p:sp>
          <p:nvSpPr>
            <p:cNvPr id="71" name="Google Shape;71;p13"/>
            <p:cNvSpPr/>
            <p:nvPr/>
          </p:nvSpPr>
          <p:spPr>
            <a:xfrm>
              <a:off x="1079700" y="6972650"/>
              <a:ext cx="6073374" cy="3059496"/>
            </a:xfrm>
            <a:custGeom>
              <a:rect b="b" l="l" r="r" t="t"/>
              <a:pathLst>
                <a:path extrusionOk="0" h="126661" w="246035">
                  <a:moveTo>
                    <a:pt x="0" y="0"/>
                  </a:moveTo>
                  <a:lnTo>
                    <a:pt x="246035" y="0"/>
                  </a:lnTo>
                  <a:lnTo>
                    <a:pt x="246035" y="126661"/>
                  </a:lnTo>
                </a:path>
              </a:pathLst>
            </a:custGeom>
            <a:noFill/>
            <a:ln cap="flat" cmpd="sng" w="19050">
              <a:solidFill>
                <a:srgbClr val="1D1D1B"/>
              </a:solidFill>
              <a:prstDash val="solid"/>
              <a:round/>
              <a:headEnd len="med" w="med" type="none"/>
              <a:tailEnd len="med" w="med" type="none"/>
            </a:ln>
          </p:spPr>
        </p:sp>
      </p:grpSp>
      <p:grpSp>
        <p:nvGrpSpPr>
          <p:cNvPr id="72" name="Google Shape;72;p13"/>
          <p:cNvGrpSpPr/>
          <p:nvPr/>
        </p:nvGrpSpPr>
        <p:grpSpPr>
          <a:xfrm rot="10800000">
            <a:off x="364350" y="7165450"/>
            <a:ext cx="6150875" cy="3166525"/>
            <a:chOff x="1050000" y="6922650"/>
            <a:chExt cx="6150875" cy="3166525"/>
          </a:xfrm>
        </p:grpSpPr>
        <p:sp>
          <p:nvSpPr>
            <p:cNvPr id="73" name="Google Shape;73;p13"/>
            <p:cNvSpPr/>
            <p:nvPr/>
          </p:nvSpPr>
          <p:spPr>
            <a:xfrm>
              <a:off x="1050000" y="6922650"/>
              <a:ext cx="6150875" cy="3166525"/>
            </a:xfrm>
            <a:custGeom>
              <a:rect b="b" l="l" r="r" t="t"/>
              <a:pathLst>
                <a:path extrusionOk="0" h="126661" w="246035">
                  <a:moveTo>
                    <a:pt x="0" y="0"/>
                  </a:moveTo>
                  <a:lnTo>
                    <a:pt x="246035" y="0"/>
                  </a:lnTo>
                  <a:lnTo>
                    <a:pt x="246035" y="126661"/>
                  </a:lnTo>
                </a:path>
              </a:pathLst>
            </a:custGeom>
            <a:noFill/>
            <a:ln cap="flat" cmpd="sng" w="9525">
              <a:solidFill>
                <a:srgbClr val="1D1D1B"/>
              </a:solidFill>
              <a:prstDash val="solid"/>
              <a:round/>
              <a:headEnd len="med" w="med" type="none"/>
              <a:tailEnd len="med" w="med" type="none"/>
            </a:ln>
          </p:spPr>
        </p:sp>
        <p:sp>
          <p:nvSpPr>
            <p:cNvPr id="74" name="Google Shape;74;p13"/>
            <p:cNvSpPr/>
            <p:nvPr/>
          </p:nvSpPr>
          <p:spPr>
            <a:xfrm>
              <a:off x="1079700" y="6972650"/>
              <a:ext cx="6073374" cy="3059496"/>
            </a:xfrm>
            <a:custGeom>
              <a:rect b="b" l="l" r="r" t="t"/>
              <a:pathLst>
                <a:path extrusionOk="0" h="126661" w="246035">
                  <a:moveTo>
                    <a:pt x="0" y="0"/>
                  </a:moveTo>
                  <a:lnTo>
                    <a:pt x="246035" y="0"/>
                  </a:lnTo>
                  <a:lnTo>
                    <a:pt x="246035" y="126661"/>
                  </a:lnTo>
                </a:path>
              </a:pathLst>
            </a:custGeom>
            <a:noFill/>
            <a:ln cap="flat" cmpd="sng" w="19050">
              <a:solidFill>
                <a:srgbClr val="1D1D1B"/>
              </a:solidFill>
              <a:prstDash val="solid"/>
              <a:round/>
              <a:headEnd len="med" w="med" type="none"/>
              <a:tailEnd len="med" w="med" type="none"/>
            </a:ln>
          </p:spPr>
        </p:sp>
      </p:grpSp>
      <p:sp>
        <p:nvSpPr>
          <p:cNvPr id="75" name="Google Shape;75;p13"/>
          <p:cNvSpPr txBox="1"/>
          <p:nvPr/>
        </p:nvSpPr>
        <p:spPr>
          <a:xfrm>
            <a:off x="585796" y="7119950"/>
            <a:ext cx="19341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000">
                <a:latin typeface="Josefin Sans"/>
                <a:ea typeface="Josefin Sans"/>
                <a:cs typeface="Josefin Sans"/>
                <a:sym typeface="Josefin Sans"/>
              </a:rPr>
              <a:t>HERTHA</a:t>
            </a:r>
            <a:endParaRPr sz="2000">
              <a:latin typeface="Josefin Sans"/>
              <a:ea typeface="Josefin Sans"/>
              <a:cs typeface="Josefin Sans"/>
              <a:sym typeface="Josefin Sans"/>
            </a:endParaRPr>
          </a:p>
          <a:p>
            <a:pPr indent="0" lvl="0" marL="0" rtl="0" algn="l">
              <a:spcBef>
                <a:spcPts val="0"/>
              </a:spcBef>
              <a:spcAft>
                <a:spcPts val="0"/>
              </a:spcAft>
              <a:buNone/>
            </a:pPr>
            <a:r>
              <a:rPr lang="ru" sz="2000">
                <a:latin typeface="Josefin Sans"/>
                <a:ea typeface="Josefin Sans"/>
                <a:cs typeface="Josefin Sans"/>
                <a:sym typeface="Josefin Sans"/>
              </a:rPr>
              <a:t>JACOBSON</a:t>
            </a:r>
            <a:endParaRPr sz="2000">
              <a:latin typeface="Josefin Sans"/>
              <a:ea typeface="Josefin Sans"/>
              <a:cs typeface="Josefin Sans"/>
              <a:sym typeface="Josefin Sans"/>
            </a:endParaRPr>
          </a:p>
        </p:txBody>
      </p:sp>
      <p:sp>
        <p:nvSpPr>
          <p:cNvPr id="76" name="Google Shape;76;p13"/>
          <p:cNvSpPr txBox="1"/>
          <p:nvPr/>
        </p:nvSpPr>
        <p:spPr>
          <a:xfrm>
            <a:off x="579775" y="9263175"/>
            <a:ext cx="1940100" cy="800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1" lang="ru" sz="1300">
                <a:latin typeface="Alegreya"/>
                <a:ea typeface="Alegreya"/>
                <a:cs typeface="Alegreya"/>
                <a:sym typeface="Alegreya"/>
              </a:rPr>
              <a:t>1947-2025, AGE 78 </a:t>
            </a:r>
            <a:r>
              <a:rPr lang="ru" sz="1300">
                <a:latin typeface="Alegreya"/>
                <a:ea typeface="Alegreya"/>
                <a:cs typeface="Alegreya"/>
                <a:sym typeface="Alegreya"/>
              </a:rPr>
              <a:t>Nullam at lorem turpis. Maecenas et lectus quam. Cras finibus commodo metus, ut tinci</a:t>
            </a:r>
            <a:endParaRPr sz="1300">
              <a:latin typeface="Alegreya"/>
              <a:ea typeface="Alegreya"/>
              <a:cs typeface="Alegreya"/>
              <a:sym typeface="Alegreya"/>
            </a:endParaRPr>
          </a:p>
        </p:txBody>
      </p:sp>
      <p:sp>
        <p:nvSpPr>
          <p:cNvPr id="77" name="Google Shape;77;p13"/>
          <p:cNvSpPr txBox="1"/>
          <p:nvPr/>
        </p:nvSpPr>
        <p:spPr>
          <a:xfrm>
            <a:off x="2749175" y="7089250"/>
            <a:ext cx="2002500" cy="3001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1300">
                <a:latin typeface="Alegreya"/>
                <a:ea typeface="Alegreya"/>
                <a:cs typeface="Alegreya"/>
                <a:sym typeface="Alegreya"/>
              </a:rPr>
              <a:t>Quisque gravida vitae dolor quis euismod. Integer hendrerit dapibus dolor vitae cursus. Vestibulum nec pretium enim. Vivamus vulputate mauris quis dui accumsan, blandit convallis orci pretium. </a:t>
            </a:r>
            <a:endParaRPr sz="1300">
              <a:latin typeface="Alegreya"/>
              <a:ea typeface="Alegreya"/>
              <a:cs typeface="Alegreya"/>
              <a:sym typeface="Alegreya"/>
            </a:endParaRPr>
          </a:p>
          <a:p>
            <a:pPr indent="0" lvl="0" marL="0" rtl="0" algn="just">
              <a:spcBef>
                <a:spcPts val="0"/>
              </a:spcBef>
              <a:spcAft>
                <a:spcPts val="0"/>
              </a:spcAft>
              <a:buNone/>
            </a:pPr>
            <a:r>
              <a:t/>
            </a:r>
            <a:endParaRPr sz="1300">
              <a:latin typeface="Alegreya"/>
              <a:ea typeface="Alegreya"/>
              <a:cs typeface="Alegreya"/>
              <a:sym typeface="Alegreya"/>
            </a:endParaRPr>
          </a:p>
          <a:p>
            <a:pPr indent="0" lvl="0" marL="0" rtl="0" algn="just">
              <a:spcBef>
                <a:spcPts val="0"/>
              </a:spcBef>
              <a:spcAft>
                <a:spcPts val="0"/>
              </a:spcAft>
              <a:buNone/>
            </a:pPr>
            <a:r>
              <a:rPr lang="ru" sz="1300">
                <a:latin typeface="Alegreya"/>
                <a:ea typeface="Alegreya"/>
                <a:cs typeface="Alegreya"/>
                <a:sym typeface="Alegreya"/>
              </a:rPr>
              <a:t>In hac habitasse platea dictumst. Maecenas est arcu, porta vel libero eget, fermentum accumsan libero. Vestibulum interdum, dui a dictum blandit, sem dui </a:t>
            </a:r>
            <a:endParaRPr sz="1300">
              <a:latin typeface="Alegreya"/>
              <a:ea typeface="Alegreya"/>
              <a:cs typeface="Alegreya"/>
              <a:sym typeface="Alegreya"/>
            </a:endParaRPr>
          </a:p>
        </p:txBody>
      </p:sp>
      <p:sp>
        <p:nvSpPr>
          <p:cNvPr id="78" name="Google Shape;78;p13"/>
          <p:cNvSpPr txBox="1"/>
          <p:nvPr/>
        </p:nvSpPr>
        <p:spPr>
          <a:xfrm>
            <a:off x="4974479" y="7089250"/>
            <a:ext cx="2002500" cy="2601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1300">
                <a:latin typeface="Alegreya"/>
                <a:ea typeface="Alegreya"/>
                <a:cs typeface="Alegreya"/>
                <a:sym typeface="Alegreya"/>
              </a:rPr>
              <a:t>am aliquet velit dolor, eget viverra turpis commodo a. Morbi dapibus lectus viverra rhoncus sodales.</a:t>
            </a:r>
            <a:endParaRPr sz="1300">
              <a:latin typeface="Alegreya"/>
              <a:ea typeface="Alegreya"/>
              <a:cs typeface="Alegreya"/>
              <a:sym typeface="Alegreya"/>
            </a:endParaRPr>
          </a:p>
          <a:p>
            <a:pPr indent="0" lvl="0" marL="0" rtl="0" algn="just">
              <a:spcBef>
                <a:spcPts val="0"/>
              </a:spcBef>
              <a:spcAft>
                <a:spcPts val="0"/>
              </a:spcAft>
              <a:buNone/>
            </a:pPr>
            <a:r>
              <a:t/>
            </a:r>
            <a:endParaRPr sz="1300">
              <a:latin typeface="Alegreya"/>
              <a:ea typeface="Alegreya"/>
              <a:cs typeface="Alegreya"/>
              <a:sym typeface="Alegreya"/>
            </a:endParaRPr>
          </a:p>
          <a:p>
            <a:pPr indent="0" lvl="0" marL="0" rtl="0" algn="just">
              <a:spcBef>
                <a:spcPts val="0"/>
              </a:spcBef>
              <a:spcAft>
                <a:spcPts val="0"/>
              </a:spcAft>
              <a:buNone/>
            </a:pPr>
            <a:r>
              <a:rPr lang="ru" sz="1300">
                <a:latin typeface="Alegreya"/>
                <a:ea typeface="Alegreya"/>
                <a:cs typeface="Alegreya"/>
                <a:sym typeface="Alegreya"/>
              </a:rPr>
              <a:t>Etiam iaculis congue suscipit. Nulla vitae rutrum odio. Aenean quis tortor diam. Fusce at semper diam. Nullam pulvinar urna sit amet odio aliquam ornare. Phasellus ultricies tempus sem et condimentum.</a:t>
            </a:r>
            <a:endParaRPr sz="1300">
              <a:latin typeface="Alegreya"/>
              <a:ea typeface="Alegreya"/>
              <a:cs typeface="Alegreya"/>
              <a:sym typeface="Alegrey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nvSpPr>
        <p:spPr>
          <a:xfrm>
            <a:off x="333375" y="285750"/>
            <a:ext cx="3295800" cy="1200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600">
                <a:latin typeface="Josefin Sans"/>
                <a:ea typeface="Josefin Sans"/>
                <a:cs typeface="Josefin Sans"/>
                <a:sym typeface="Josefin Sans"/>
              </a:rPr>
              <a:t>FIND PEACE AFTER THE DEPARTURE OF LOVED ONES</a:t>
            </a:r>
            <a:endParaRPr sz="2600">
              <a:latin typeface="Josefin Sans"/>
              <a:ea typeface="Josefin Sans"/>
              <a:cs typeface="Josefin Sans"/>
              <a:sym typeface="Josefin Sans"/>
            </a:endParaRPr>
          </a:p>
        </p:txBody>
      </p:sp>
      <p:sp>
        <p:nvSpPr>
          <p:cNvPr id="84" name="Google Shape;84;p14"/>
          <p:cNvSpPr txBox="1"/>
          <p:nvPr/>
        </p:nvSpPr>
        <p:spPr>
          <a:xfrm>
            <a:off x="360000" y="1726975"/>
            <a:ext cx="3295800" cy="3016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Integer sed augue vitae lectus porta pulvinar eu nec magna. Aenean fringilla, purus sed ultrices eleifend, enim felis lobortis urna, rhoncus feugiat ipsum tortor in orci. Donec laoreet leo lacinia risus tempor, in maximus nisl eleifend. Morbi cursus mattis nisi id pellentesque. Ut malesuada mauris viverra, feugiat odio vitae, pulvinar nulla. Aenean aliquam, felis eget tristique sodales, nulla nibh pharetra ex, aliquet malesuada velit ligula nec nibh. Cras pretium erat felis, in luctus turpis aliquam id. Vestibulum ex lorem, maximus nec orci eu, mollis porttitor ligula.</a:t>
            </a:r>
            <a:endParaRPr>
              <a:latin typeface="Alegreya"/>
              <a:ea typeface="Alegreya"/>
              <a:cs typeface="Alegreya"/>
              <a:sym typeface="Alegreya"/>
            </a:endParaRPr>
          </a:p>
        </p:txBody>
      </p:sp>
      <p:sp>
        <p:nvSpPr>
          <p:cNvPr id="85" name="Google Shape;85;p14"/>
          <p:cNvSpPr txBox="1"/>
          <p:nvPr/>
        </p:nvSpPr>
        <p:spPr>
          <a:xfrm>
            <a:off x="360000" y="4946300"/>
            <a:ext cx="3295800" cy="1508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Donec ornare interdum quam viverra eleifend. Sed vel magna sed nisi dictum egestas molestie eu lorem. Proin vehicula tincidunt bibendum. Sed sed volutpat nisl. Morbi rutrum vehicula nisi nec facilisis. In hac habitasse platea dictumst. Fusce rutrum, urna ac ultricies accumsan, purus nibh luctus </a:t>
            </a:r>
            <a:endParaRPr>
              <a:latin typeface="Alegreya"/>
              <a:ea typeface="Alegreya"/>
              <a:cs typeface="Alegreya"/>
              <a:sym typeface="Alegreya"/>
            </a:endParaRPr>
          </a:p>
        </p:txBody>
      </p:sp>
      <p:sp>
        <p:nvSpPr>
          <p:cNvPr id="86" name="Google Shape;86;p14"/>
          <p:cNvSpPr txBox="1"/>
          <p:nvPr/>
        </p:nvSpPr>
        <p:spPr>
          <a:xfrm>
            <a:off x="3904200" y="4946300"/>
            <a:ext cx="3295800" cy="1508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quam viverra eleifend. Sed vel magna sed nisi dictum egestas molestie eu lorem. Proin vehicula tincidunt bibendum. Sed sed volutpat nisl. Morbi rutrum vehicula nisi nec facilisis. In hac habitasse platea dictumst. Fusce rutrum, urna ac ultricies accumsan, purus nibh luctus ante, sit amet.</a:t>
            </a:r>
            <a:endParaRPr>
              <a:latin typeface="Alegreya"/>
              <a:ea typeface="Alegreya"/>
              <a:cs typeface="Alegreya"/>
              <a:sym typeface="Alegreya"/>
            </a:endParaRPr>
          </a:p>
        </p:txBody>
      </p:sp>
      <p:pic>
        <p:nvPicPr>
          <p:cNvPr id="87" name="Google Shape;87;p14"/>
          <p:cNvPicPr preferRelativeResize="0"/>
          <p:nvPr/>
        </p:nvPicPr>
        <p:blipFill>
          <a:blip r:embed="rId3">
            <a:alphaModFix/>
          </a:blip>
          <a:stretch>
            <a:fillRect/>
          </a:stretch>
        </p:blipFill>
        <p:spPr>
          <a:xfrm>
            <a:off x="3894451" y="348576"/>
            <a:ext cx="3295799" cy="4442306"/>
          </a:xfrm>
          <a:prstGeom prst="rect">
            <a:avLst/>
          </a:prstGeom>
          <a:noFill/>
          <a:ln>
            <a:noFill/>
          </a:ln>
        </p:spPr>
      </p:pic>
      <p:grpSp>
        <p:nvGrpSpPr>
          <p:cNvPr id="88" name="Google Shape;88;p14"/>
          <p:cNvGrpSpPr/>
          <p:nvPr/>
        </p:nvGrpSpPr>
        <p:grpSpPr>
          <a:xfrm>
            <a:off x="361950" y="6653225"/>
            <a:ext cx="6843600" cy="52400"/>
            <a:chOff x="361950" y="6653225"/>
            <a:chExt cx="6843600" cy="52400"/>
          </a:xfrm>
        </p:grpSpPr>
        <p:cxnSp>
          <p:nvCxnSpPr>
            <p:cNvPr id="89" name="Google Shape;89;p14"/>
            <p:cNvCxnSpPr/>
            <p:nvPr/>
          </p:nvCxnSpPr>
          <p:spPr>
            <a:xfrm>
              <a:off x="361950" y="6653225"/>
              <a:ext cx="6843600" cy="0"/>
            </a:xfrm>
            <a:prstGeom prst="straightConnector1">
              <a:avLst/>
            </a:prstGeom>
            <a:noFill/>
            <a:ln cap="flat" cmpd="sng" w="9525">
              <a:solidFill>
                <a:schemeClr val="dk1"/>
              </a:solidFill>
              <a:prstDash val="solid"/>
              <a:round/>
              <a:headEnd len="med" w="med" type="none"/>
              <a:tailEnd len="med" w="med" type="none"/>
            </a:ln>
          </p:spPr>
        </p:cxnSp>
        <p:cxnSp>
          <p:nvCxnSpPr>
            <p:cNvPr id="90" name="Google Shape;90;p14"/>
            <p:cNvCxnSpPr/>
            <p:nvPr/>
          </p:nvCxnSpPr>
          <p:spPr>
            <a:xfrm>
              <a:off x="419100" y="6705625"/>
              <a:ext cx="6738900" cy="0"/>
            </a:xfrm>
            <a:prstGeom prst="straightConnector1">
              <a:avLst/>
            </a:prstGeom>
            <a:noFill/>
            <a:ln cap="flat" cmpd="sng" w="19050">
              <a:solidFill>
                <a:schemeClr val="dk1"/>
              </a:solidFill>
              <a:prstDash val="solid"/>
              <a:round/>
              <a:headEnd len="med" w="med" type="none"/>
              <a:tailEnd len="med" w="med" type="none"/>
            </a:ln>
          </p:spPr>
        </p:cxnSp>
      </p:grpSp>
      <p:pic>
        <p:nvPicPr>
          <p:cNvPr id="91" name="Google Shape;91;p14"/>
          <p:cNvPicPr preferRelativeResize="0"/>
          <p:nvPr/>
        </p:nvPicPr>
        <p:blipFill>
          <a:blip r:embed="rId4">
            <a:alphaModFix/>
          </a:blip>
          <a:stretch>
            <a:fillRect/>
          </a:stretch>
        </p:blipFill>
        <p:spPr>
          <a:xfrm>
            <a:off x="361950" y="6981825"/>
            <a:ext cx="2158050" cy="3372997"/>
          </a:xfrm>
          <a:prstGeom prst="rect">
            <a:avLst/>
          </a:prstGeom>
          <a:noFill/>
          <a:ln>
            <a:noFill/>
          </a:ln>
        </p:spPr>
      </p:pic>
      <p:sp>
        <p:nvSpPr>
          <p:cNvPr id="92" name="Google Shape;92;p14"/>
          <p:cNvSpPr txBox="1"/>
          <p:nvPr/>
        </p:nvSpPr>
        <p:spPr>
          <a:xfrm>
            <a:off x="2701000" y="6900875"/>
            <a:ext cx="2232900" cy="138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3000">
                <a:solidFill>
                  <a:schemeClr val="dk1"/>
                </a:solidFill>
                <a:latin typeface="Josefin Sans"/>
                <a:ea typeface="Josefin Sans"/>
                <a:cs typeface="Josefin Sans"/>
                <a:sym typeface="Josefin Sans"/>
              </a:rPr>
              <a:t>EVERYONE NEEDS</a:t>
            </a:r>
            <a:endParaRPr sz="30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ru" sz="3000">
                <a:solidFill>
                  <a:schemeClr val="dk1"/>
                </a:solidFill>
                <a:latin typeface="Josefin Sans"/>
                <a:ea typeface="Josefin Sans"/>
                <a:cs typeface="Josefin Sans"/>
                <a:sym typeface="Josefin Sans"/>
              </a:rPr>
              <a:t>SUPPORT</a:t>
            </a:r>
            <a:endParaRPr sz="3000">
              <a:solidFill>
                <a:schemeClr val="dk1"/>
              </a:solidFill>
              <a:latin typeface="Josefin Sans"/>
              <a:ea typeface="Josefin Sans"/>
              <a:cs typeface="Josefin Sans"/>
              <a:sym typeface="Josefin Sans"/>
            </a:endParaRPr>
          </a:p>
        </p:txBody>
      </p:sp>
      <p:sp>
        <p:nvSpPr>
          <p:cNvPr id="93" name="Google Shape;93;p14"/>
          <p:cNvSpPr txBox="1"/>
          <p:nvPr/>
        </p:nvSpPr>
        <p:spPr>
          <a:xfrm>
            <a:off x="2737150" y="8370675"/>
            <a:ext cx="2158200" cy="1939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Vestibulum ante ipsum primis in faucibus orci luctus et ultrices posuere cubilia curae; Quisque eu leo tincidunt, pellentesque risus non, mattis erat. Pellentesque pretium at tellus non aliquam. Ut sem justo, varius maximus purus vel, </a:t>
            </a:r>
            <a:endParaRPr>
              <a:latin typeface="Alegreya"/>
              <a:ea typeface="Alegreya"/>
              <a:cs typeface="Alegreya"/>
              <a:sym typeface="Alegreya"/>
            </a:endParaRPr>
          </a:p>
        </p:txBody>
      </p:sp>
      <p:sp>
        <p:nvSpPr>
          <p:cNvPr id="94" name="Google Shape;94;p14"/>
          <p:cNvSpPr txBox="1"/>
          <p:nvPr/>
        </p:nvSpPr>
        <p:spPr>
          <a:xfrm>
            <a:off x="5040000" y="6905625"/>
            <a:ext cx="2158200" cy="3447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scelerisque massa non imperdiet blandit. Fusce blandit cursus nisl. Phasellus ornare vehicula elementum. Mauris euismod mauris id mi scelerisque volutpat. Aliquam vestibulum pharetra leo eu pretium.</a:t>
            </a:r>
            <a:endParaRPr>
              <a:latin typeface="Alegreya"/>
              <a:ea typeface="Alegreya"/>
              <a:cs typeface="Alegreya"/>
              <a:sym typeface="Alegreya"/>
            </a:endParaRPr>
          </a:p>
          <a:p>
            <a:pPr indent="0" lvl="0" marL="0" rtl="0" algn="just">
              <a:spcBef>
                <a:spcPts val="0"/>
              </a:spcBef>
              <a:spcAft>
                <a:spcPts val="0"/>
              </a:spcAft>
              <a:buNone/>
            </a:pPr>
            <a:r>
              <a:t/>
            </a:r>
            <a:endParaRPr>
              <a:latin typeface="Alegreya"/>
              <a:ea typeface="Alegreya"/>
              <a:cs typeface="Alegreya"/>
              <a:sym typeface="Alegreya"/>
            </a:endParaRPr>
          </a:p>
          <a:p>
            <a:pPr indent="0" lvl="0" marL="0" rtl="0" algn="just">
              <a:spcBef>
                <a:spcPts val="0"/>
              </a:spcBef>
              <a:spcAft>
                <a:spcPts val="0"/>
              </a:spcAft>
              <a:buNone/>
            </a:pPr>
            <a:r>
              <a:rPr lang="ru">
                <a:latin typeface="Alegreya"/>
                <a:ea typeface="Alegreya"/>
                <a:cs typeface="Alegreya"/>
                <a:sym typeface="Alegreya"/>
              </a:rPr>
              <a:t>Aenean dignissim porttitor tincidunt. Curabitur nec vestibulum neque. Aliquam a sem id velit accumsan laoreet. Suspendisse potenti. Nunc nec velit venenatis eros luctus placerat.</a:t>
            </a:r>
            <a:endParaRPr>
              <a:latin typeface="Alegreya"/>
              <a:ea typeface="Alegreya"/>
              <a:cs typeface="Alegreya"/>
              <a:sym typeface="Alegrey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nvSpPr>
        <p:spPr>
          <a:xfrm>
            <a:off x="2701550" y="7386650"/>
            <a:ext cx="46614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900">
                <a:solidFill>
                  <a:schemeClr val="dk1"/>
                </a:solidFill>
                <a:latin typeface="Josefin Sans"/>
                <a:ea typeface="Josefin Sans"/>
                <a:cs typeface="Josefin Sans"/>
                <a:sym typeface="Josefin Sans"/>
              </a:rPr>
              <a:t>CONSULT YOUR FAMILY DOCTOR MORE OFTEN</a:t>
            </a:r>
            <a:endParaRPr sz="2900">
              <a:solidFill>
                <a:schemeClr val="dk1"/>
              </a:solidFill>
              <a:latin typeface="Josefin Sans"/>
              <a:ea typeface="Josefin Sans"/>
              <a:cs typeface="Josefin Sans"/>
              <a:sym typeface="Josefin Sans"/>
            </a:endParaRPr>
          </a:p>
        </p:txBody>
      </p:sp>
      <p:sp>
        <p:nvSpPr>
          <p:cNvPr id="100" name="Google Shape;100;p15"/>
          <p:cNvSpPr txBox="1"/>
          <p:nvPr/>
        </p:nvSpPr>
        <p:spPr>
          <a:xfrm>
            <a:off x="331425" y="257175"/>
            <a:ext cx="2232900" cy="2216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600">
                <a:latin typeface="Josefin Sans"/>
                <a:ea typeface="Josefin Sans"/>
                <a:cs typeface="Josefin Sans"/>
                <a:sym typeface="Josefin Sans"/>
              </a:rPr>
              <a:t>NEW MEDICAL CENTER OPENED</a:t>
            </a:r>
            <a:endParaRPr sz="3600">
              <a:latin typeface="Josefin Sans"/>
              <a:ea typeface="Josefin Sans"/>
              <a:cs typeface="Josefin Sans"/>
              <a:sym typeface="Josefin Sans"/>
            </a:endParaRPr>
          </a:p>
        </p:txBody>
      </p:sp>
      <p:sp>
        <p:nvSpPr>
          <p:cNvPr id="101" name="Google Shape;101;p15"/>
          <p:cNvSpPr txBox="1"/>
          <p:nvPr/>
        </p:nvSpPr>
        <p:spPr>
          <a:xfrm>
            <a:off x="360000" y="2612675"/>
            <a:ext cx="2158200" cy="4309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Quisque eget tincidunt quam. Curabitur eget scelerisque lorem. Cras fermentum dolor vel tristique pulvinar. Fusce quam ante, hendrerit at turpis vitae, euismod ultricies augue. Integer ut risus nisi. Sed porta ut arcu ut semper. Cras vehicula libero nisi, ut euismod ante mattis sit amet. Proin non odio lacus. Donec non urna nisi.</a:t>
            </a:r>
            <a:endParaRPr>
              <a:latin typeface="Alegreya"/>
              <a:ea typeface="Alegreya"/>
              <a:cs typeface="Alegreya"/>
              <a:sym typeface="Alegreya"/>
            </a:endParaRPr>
          </a:p>
          <a:p>
            <a:pPr indent="0" lvl="0" marL="0" rtl="0" algn="just">
              <a:spcBef>
                <a:spcPts val="0"/>
              </a:spcBef>
              <a:spcAft>
                <a:spcPts val="0"/>
              </a:spcAft>
              <a:buNone/>
            </a:pPr>
            <a:r>
              <a:t/>
            </a:r>
            <a:endParaRPr>
              <a:latin typeface="Alegreya"/>
              <a:ea typeface="Alegreya"/>
              <a:cs typeface="Alegreya"/>
              <a:sym typeface="Alegreya"/>
            </a:endParaRPr>
          </a:p>
          <a:p>
            <a:pPr indent="0" lvl="0" marL="0" rtl="0" algn="just">
              <a:spcBef>
                <a:spcPts val="0"/>
              </a:spcBef>
              <a:spcAft>
                <a:spcPts val="0"/>
              </a:spcAft>
              <a:buNone/>
            </a:pPr>
            <a:r>
              <a:rPr lang="ru">
                <a:latin typeface="Alegreya"/>
                <a:ea typeface="Alegreya"/>
                <a:cs typeface="Alegreya"/>
                <a:sym typeface="Alegreya"/>
              </a:rPr>
              <a:t>Morbi a rhoncus lacus. Sed quis risus non turpis malesuada interdum. Pellentesque vulputate lobortis neque quis feugiat. Sed commodo. </a:t>
            </a:r>
            <a:endParaRPr>
              <a:latin typeface="Alegreya"/>
              <a:ea typeface="Alegreya"/>
              <a:cs typeface="Alegreya"/>
              <a:sym typeface="Alegreya"/>
            </a:endParaRPr>
          </a:p>
        </p:txBody>
      </p:sp>
      <p:sp>
        <p:nvSpPr>
          <p:cNvPr id="102" name="Google Shape;102;p15"/>
          <p:cNvSpPr txBox="1"/>
          <p:nvPr/>
        </p:nvSpPr>
        <p:spPr>
          <a:xfrm>
            <a:off x="2720600" y="3463750"/>
            <a:ext cx="2158200" cy="3447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Phasellus nec aliquet magna, sed ullamcorper elit. Integer sit amet massa nec sapien ultrices laoreet. Mauris ut pellentesque nibh. Nam interdum at sapien eu rutrum. Donec congue augue iaculis malesuada euismod. Curabitur nec vehicula magna, quis viverra lacus. Sed sagittis velit nec dictum elementum. Morbi non blandit libero. Cras faucibus, tellus ac dapibus fringilla, mi tortor fringilla lacus, eget sodales orci velit a erat.</a:t>
            </a:r>
            <a:endParaRPr>
              <a:latin typeface="Alegreya"/>
              <a:ea typeface="Alegreya"/>
              <a:cs typeface="Alegreya"/>
              <a:sym typeface="Alegreya"/>
            </a:endParaRPr>
          </a:p>
        </p:txBody>
      </p:sp>
      <p:pic>
        <p:nvPicPr>
          <p:cNvPr id="103" name="Google Shape;103;p15"/>
          <p:cNvPicPr preferRelativeResize="0"/>
          <p:nvPr/>
        </p:nvPicPr>
        <p:blipFill>
          <a:blip r:embed="rId3">
            <a:alphaModFix/>
          </a:blip>
          <a:stretch>
            <a:fillRect/>
          </a:stretch>
        </p:blipFill>
        <p:spPr>
          <a:xfrm>
            <a:off x="2749178" y="376224"/>
            <a:ext cx="4450824" cy="2876768"/>
          </a:xfrm>
          <a:prstGeom prst="rect">
            <a:avLst/>
          </a:prstGeom>
          <a:noFill/>
          <a:ln>
            <a:noFill/>
          </a:ln>
        </p:spPr>
      </p:pic>
      <p:pic>
        <p:nvPicPr>
          <p:cNvPr id="104" name="Google Shape;104;p15"/>
          <p:cNvPicPr preferRelativeResize="0"/>
          <p:nvPr/>
        </p:nvPicPr>
        <p:blipFill rotWithShape="1">
          <a:blip r:embed="rId4">
            <a:alphaModFix/>
          </a:blip>
          <a:srcRect b="1351" l="0" r="0" t="0"/>
          <a:stretch/>
        </p:blipFill>
        <p:spPr>
          <a:xfrm>
            <a:off x="5040000" y="3557575"/>
            <a:ext cx="2158050" cy="3314725"/>
          </a:xfrm>
          <a:prstGeom prst="rect">
            <a:avLst/>
          </a:prstGeom>
          <a:noFill/>
          <a:ln>
            <a:noFill/>
          </a:ln>
        </p:spPr>
      </p:pic>
      <p:grpSp>
        <p:nvGrpSpPr>
          <p:cNvPr id="105" name="Google Shape;105;p15"/>
          <p:cNvGrpSpPr/>
          <p:nvPr/>
        </p:nvGrpSpPr>
        <p:grpSpPr>
          <a:xfrm>
            <a:off x="357213" y="7131925"/>
            <a:ext cx="6843600" cy="52400"/>
            <a:chOff x="361950" y="6653225"/>
            <a:chExt cx="6843600" cy="52400"/>
          </a:xfrm>
        </p:grpSpPr>
        <p:cxnSp>
          <p:nvCxnSpPr>
            <p:cNvPr id="106" name="Google Shape;106;p15"/>
            <p:cNvCxnSpPr/>
            <p:nvPr/>
          </p:nvCxnSpPr>
          <p:spPr>
            <a:xfrm>
              <a:off x="361950" y="6653225"/>
              <a:ext cx="6843600" cy="0"/>
            </a:xfrm>
            <a:prstGeom prst="straightConnector1">
              <a:avLst/>
            </a:prstGeom>
            <a:noFill/>
            <a:ln cap="flat" cmpd="sng" w="9525">
              <a:solidFill>
                <a:schemeClr val="dk1"/>
              </a:solidFill>
              <a:prstDash val="solid"/>
              <a:round/>
              <a:headEnd len="med" w="med" type="none"/>
              <a:tailEnd len="med" w="med" type="none"/>
            </a:ln>
          </p:spPr>
        </p:cxnSp>
        <p:cxnSp>
          <p:nvCxnSpPr>
            <p:cNvPr id="107" name="Google Shape;107;p15"/>
            <p:cNvCxnSpPr/>
            <p:nvPr/>
          </p:nvCxnSpPr>
          <p:spPr>
            <a:xfrm>
              <a:off x="419100" y="6705625"/>
              <a:ext cx="6738900" cy="0"/>
            </a:xfrm>
            <a:prstGeom prst="straightConnector1">
              <a:avLst/>
            </a:prstGeom>
            <a:noFill/>
            <a:ln cap="flat" cmpd="sng" w="19050">
              <a:solidFill>
                <a:schemeClr val="dk1"/>
              </a:solidFill>
              <a:prstDash val="solid"/>
              <a:round/>
              <a:headEnd len="med" w="med" type="none"/>
              <a:tailEnd len="med" w="med" type="none"/>
            </a:ln>
          </p:spPr>
        </p:cxnSp>
      </p:grpSp>
      <p:pic>
        <p:nvPicPr>
          <p:cNvPr id="108" name="Google Shape;108;p15"/>
          <p:cNvPicPr preferRelativeResize="0"/>
          <p:nvPr/>
        </p:nvPicPr>
        <p:blipFill>
          <a:blip r:embed="rId5">
            <a:alphaModFix/>
          </a:blip>
          <a:stretch>
            <a:fillRect/>
          </a:stretch>
        </p:blipFill>
        <p:spPr>
          <a:xfrm>
            <a:off x="360008" y="7477308"/>
            <a:ext cx="2158200" cy="2876226"/>
          </a:xfrm>
          <a:prstGeom prst="rect">
            <a:avLst/>
          </a:prstGeom>
          <a:noFill/>
          <a:ln>
            <a:noFill/>
          </a:ln>
        </p:spPr>
      </p:pic>
      <p:sp>
        <p:nvSpPr>
          <p:cNvPr id="109" name="Google Shape;109;p15"/>
          <p:cNvSpPr txBox="1"/>
          <p:nvPr/>
        </p:nvSpPr>
        <p:spPr>
          <a:xfrm>
            <a:off x="2720600" y="8434150"/>
            <a:ext cx="2158200" cy="1939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Integer metus ex, varius eget elementum id, ultricies vitae sapien. Donec dignissim, elit vel tincidunt ultrices, ante sem pellentesque massa, nec imperdiet elit velit sed quam. Donec sit amet rutrum lorem. Sed ornare interdum metus at aliquet.</a:t>
            </a:r>
            <a:endParaRPr>
              <a:latin typeface="Alegreya"/>
              <a:ea typeface="Alegreya"/>
              <a:cs typeface="Alegreya"/>
              <a:sym typeface="Alegreya"/>
            </a:endParaRPr>
          </a:p>
        </p:txBody>
      </p:sp>
      <p:sp>
        <p:nvSpPr>
          <p:cNvPr id="110" name="Google Shape;110;p15"/>
          <p:cNvSpPr txBox="1"/>
          <p:nvPr/>
        </p:nvSpPr>
        <p:spPr>
          <a:xfrm>
            <a:off x="5039925" y="8434150"/>
            <a:ext cx="2158200" cy="1939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latin typeface="Alegreya"/>
                <a:ea typeface="Alegreya"/>
                <a:cs typeface="Alegreya"/>
                <a:sym typeface="Alegreya"/>
              </a:rPr>
              <a:t>Donec sit amet rutrum lorem. Sed ornare interdum metus at aliquet. In et felis neque. Curabitur dictum ligula ut justo ultricies dictum. Quisque arcu eros, pretium mollis gravida at, convallis et massa. Aliquam cursus molestie odio.</a:t>
            </a:r>
            <a:endParaRPr>
              <a:latin typeface="Alegreya"/>
              <a:ea typeface="Alegreya"/>
              <a:cs typeface="Alegreya"/>
              <a:sym typeface="Alegrey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16"/>
          <p:cNvGrpSpPr/>
          <p:nvPr/>
        </p:nvGrpSpPr>
        <p:grpSpPr>
          <a:xfrm rot="10800000">
            <a:off x="357213" y="10265650"/>
            <a:ext cx="6843600" cy="52400"/>
            <a:chOff x="361950" y="6653225"/>
            <a:chExt cx="6843600" cy="52400"/>
          </a:xfrm>
        </p:grpSpPr>
        <p:cxnSp>
          <p:nvCxnSpPr>
            <p:cNvPr id="116" name="Google Shape;116;p16"/>
            <p:cNvCxnSpPr/>
            <p:nvPr/>
          </p:nvCxnSpPr>
          <p:spPr>
            <a:xfrm>
              <a:off x="361950" y="6653225"/>
              <a:ext cx="6843600" cy="0"/>
            </a:xfrm>
            <a:prstGeom prst="straightConnector1">
              <a:avLst/>
            </a:prstGeom>
            <a:noFill/>
            <a:ln cap="flat" cmpd="sng" w="9525">
              <a:solidFill>
                <a:schemeClr val="dk1"/>
              </a:solidFill>
              <a:prstDash val="solid"/>
              <a:round/>
              <a:headEnd len="med" w="med" type="none"/>
              <a:tailEnd len="med" w="med" type="none"/>
            </a:ln>
          </p:spPr>
        </p:cxnSp>
        <p:cxnSp>
          <p:nvCxnSpPr>
            <p:cNvPr id="117" name="Google Shape;117;p16"/>
            <p:cNvCxnSpPr/>
            <p:nvPr/>
          </p:nvCxnSpPr>
          <p:spPr>
            <a:xfrm>
              <a:off x="419100" y="6705625"/>
              <a:ext cx="6738900" cy="0"/>
            </a:xfrm>
            <a:prstGeom prst="straightConnector1">
              <a:avLst/>
            </a:prstGeom>
            <a:noFill/>
            <a:ln cap="flat" cmpd="sng" w="19050">
              <a:solidFill>
                <a:schemeClr val="dk1"/>
              </a:solidFill>
              <a:prstDash val="solid"/>
              <a:round/>
              <a:headEnd len="med" w="med" type="none"/>
              <a:tailEnd len="med" w="med" type="none"/>
            </a:ln>
          </p:spPr>
        </p:cxnSp>
      </p:grpSp>
      <p:grpSp>
        <p:nvGrpSpPr>
          <p:cNvPr id="118" name="Google Shape;118;p16"/>
          <p:cNvGrpSpPr/>
          <p:nvPr/>
        </p:nvGrpSpPr>
        <p:grpSpPr>
          <a:xfrm>
            <a:off x="360004" y="152338"/>
            <a:ext cx="6840068" cy="615600"/>
            <a:chOff x="360004" y="152338"/>
            <a:chExt cx="6840068" cy="615600"/>
          </a:xfrm>
        </p:grpSpPr>
        <p:grpSp>
          <p:nvGrpSpPr>
            <p:cNvPr id="119" name="Google Shape;119;p16"/>
            <p:cNvGrpSpPr/>
            <p:nvPr/>
          </p:nvGrpSpPr>
          <p:grpSpPr>
            <a:xfrm>
              <a:off x="360004" y="464425"/>
              <a:ext cx="1303021" cy="52400"/>
              <a:chOff x="361950" y="6653225"/>
              <a:chExt cx="6843600" cy="52400"/>
            </a:xfrm>
          </p:grpSpPr>
          <p:cxnSp>
            <p:nvCxnSpPr>
              <p:cNvPr id="120" name="Google Shape;120;p16"/>
              <p:cNvCxnSpPr/>
              <p:nvPr/>
            </p:nvCxnSpPr>
            <p:spPr>
              <a:xfrm>
                <a:off x="361950" y="6653225"/>
                <a:ext cx="6843600" cy="0"/>
              </a:xfrm>
              <a:prstGeom prst="straightConnector1">
                <a:avLst/>
              </a:prstGeom>
              <a:noFill/>
              <a:ln cap="flat" cmpd="sng" w="9525">
                <a:solidFill>
                  <a:schemeClr val="dk1"/>
                </a:solidFill>
                <a:prstDash val="solid"/>
                <a:round/>
                <a:headEnd len="med" w="med" type="none"/>
                <a:tailEnd len="med" w="med" type="none"/>
              </a:ln>
            </p:spPr>
          </p:cxnSp>
          <p:cxnSp>
            <p:nvCxnSpPr>
              <p:cNvPr id="121" name="Google Shape;121;p16"/>
              <p:cNvCxnSpPr/>
              <p:nvPr/>
            </p:nvCxnSpPr>
            <p:spPr>
              <a:xfrm>
                <a:off x="638102" y="6705625"/>
                <a:ext cx="6340500" cy="0"/>
              </a:xfrm>
              <a:prstGeom prst="straightConnector1">
                <a:avLst/>
              </a:prstGeom>
              <a:noFill/>
              <a:ln cap="flat" cmpd="sng" w="19050">
                <a:solidFill>
                  <a:schemeClr val="dk1"/>
                </a:solidFill>
                <a:prstDash val="solid"/>
                <a:round/>
                <a:headEnd len="med" w="med" type="none"/>
                <a:tailEnd len="med" w="med" type="none"/>
              </a:ln>
            </p:spPr>
          </p:cxnSp>
        </p:grpSp>
        <p:pic>
          <p:nvPicPr>
            <p:cNvPr id="122" name="Google Shape;122;p16"/>
            <p:cNvPicPr preferRelativeResize="0"/>
            <p:nvPr/>
          </p:nvPicPr>
          <p:blipFill>
            <a:blip r:embed="rId3">
              <a:alphaModFix/>
            </a:blip>
            <a:stretch>
              <a:fillRect/>
            </a:stretch>
          </p:blipFill>
          <p:spPr>
            <a:xfrm rot="-19">
              <a:off x="1809354" y="327871"/>
              <a:ext cx="621203" cy="306453"/>
            </a:xfrm>
            <a:prstGeom prst="rect">
              <a:avLst/>
            </a:prstGeom>
            <a:noFill/>
            <a:ln>
              <a:noFill/>
            </a:ln>
          </p:spPr>
        </p:pic>
        <p:grpSp>
          <p:nvGrpSpPr>
            <p:cNvPr id="123" name="Google Shape;123;p16"/>
            <p:cNvGrpSpPr/>
            <p:nvPr/>
          </p:nvGrpSpPr>
          <p:grpSpPr>
            <a:xfrm>
              <a:off x="5897050" y="464425"/>
              <a:ext cx="1303021" cy="52400"/>
              <a:chOff x="361950" y="6653225"/>
              <a:chExt cx="6843600" cy="52400"/>
            </a:xfrm>
          </p:grpSpPr>
          <p:cxnSp>
            <p:nvCxnSpPr>
              <p:cNvPr id="124" name="Google Shape;124;p16"/>
              <p:cNvCxnSpPr/>
              <p:nvPr/>
            </p:nvCxnSpPr>
            <p:spPr>
              <a:xfrm>
                <a:off x="361950" y="6653225"/>
                <a:ext cx="6843600" cy="0"/>
              </a:xfrm>
              <a:prstGeom prst="straightConnector1">
                <a:avLst/>
              </a:prstGeom>
              <a:noFill/>
              <a:ln cap="flat" cmpd="sng" w="9525">
                <a:solidFill>
                  <a:schemeClr val="dk1"/>
                </a:solidFill>
                <a:prstDash val="solid"/>
                <a:round/>
                <a:headEnd len="med" w="med" type="none"/>
                <a:tailEnd len="med" w="med" type="none"/>
              </a:ln>
            </p:spPr>
          </p:cxnSp>
          <p:cxnSp>
            <p:nvCxnSpPr>
              <p:cNvPr id="125" name="Google Shape;125;p16"/>
              <p:cNvCxnSpPr/>
              <p:nvPr/>
            </p:nvCxnSpPr>
            <p:spPr>
              <a:xfrm>
                <a:off x="638102" y="6705625"/>
                <a:ext cx="6340500" cy="0"/>
              </a:xfrm>
              <a:prstGeom prst="straightConnector1">
                <a:avLst/>
              </a:prstGeom>
              <a:noFill/>
              <a:ln cap="flat" cmpd="sng" w="19050">
                <a:solidFill>
                  <a:schemeClr val="dk1"/>
                </a:solidFill>
                <a:prstDash val="solid"/>
                <a:round/>
                <a:headEnd len="med" w="med" type="none"/>
                <a:tailEnd len="med" w="med" type="none"/>
              </a:ln>
            </p:spPr>
          </p:cxnSp>
        </p:grpSp>
        <p:pic>
          <p:nvPicPr>
            <p:cNvPr id="126" name="Google Shape;126;p16"/>
            <p:cNvPicPr preferRelativeResize="0"/>
            <p:nvPr/>
          </p:nvPicPr>
          <p:blipFill>
            <a:blip r:embed="rId3">
              <a:alphaModFix/>
            </a:blip>
            <a:stretch>
              <a:fillRect/>
            </a:stretch>
          </p:blipFill>
          <p:spPr>
            <a:xfrm flipH="1" rot="19">
              <a:off x="5190729" y="327871"/>
              <a:ext cx="621203" cy="306453"/>
            </a:xfrm>
            <a:prstGeom prst="rect">
              <a:avLst/>
            </a:prstGeom>
            <a:noFill/>
            <a:ln>
              <a:noFill/>
            </a:ln>
          </p:spPr>
        </p:pic>
        <p:sp>
          <p:nvSpPr>
            <p:cNvPr id="127" name="Google Shape;127;p16"/>
            <p:cNvSpPr txBox="1"/>
            <p:nvPr/>
          </p:nvSpPr>
          <p:spPr>
            <a:xfrm>
              <a:off x="2439446" y="152338"/>
              <a:ext cx="27432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000">
                  <a:latin typeface="Berkshire Swash"/>
                  <a:ea typeface="Berkshire Swash"/>
                  <a:cs typeface="Berkshire Swash"/>
                  <a:sym typeface="Berkshire Swash"/>
                </a:rPr>
                <a:t>Memoriam</a:t>
              </a:r>
              <a:endParaRPr sz="4000">
                <a:latin typeface="Berkshire Swash"/>
                <a:ea typeface="Berkshire Swash"/>
                <a:cs typeface="Berkshire Swash"/>
                <a:sym typeface="Berkshire Swash"/>
              </a:endParaRPr>
            </a:p>
          </p:txBody>
        </p:sp>
      </p:grpSp>
      <p:pic>
        <p:nvPicPr>
          <p:cNvPr id="128" name="Google Shape;128;p16"/>
          <p:cNvPicPr preferRelativeResize="0"/>
          <p:nvPr/>
        </p:nvPicPr>
        <p:blipFill>
          <a:blip r:embed="rId4">
            <a:alphaModFix/>
          </a:blip>
          <a:stretch>
            <a:fillRect/>
          </a:stretch>
        </p:blipFill>
        <p:spPr>
          <a:xfrm>
            <a:off x="360001" y="1004901"/>
            <a:ext cx="2160000" cy="2092372"/>
          </a:xfrm>
          <a:prstGeom prst="rect">
            <a:avLst/>
          </a:prstGeom>
          <a:noFill/>
          <a:ln>
            <a:noFill/>
          </a:ln>
        </p:spPr>
      </p:pic>
      <p:sp>
        <p:nvSpPr>
          <p:cNvPr id="129" name="Google Shape;129;p16"/>
          <p:cNvSpPr txBox="1"/>
          <p:nvPr/>
        </p:nvSpPr>
        <p:spPr>
          <a:xfrm>
            <a:off x="340950" y="3262325"/>
            <a:ext cx="21789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000">
                <a:solidFill>
                  <a:schemeClr val="dk1"/>
                </a:solidFill>
                <a:latin typeface="Josefin Sans"/>
                <a:ea typeface="Josefin Sans"/>
                <a:cs typeface="Josefin Sans"/>
                <a:sym typeface="Josefin Sans"/>
              </a:rPr>
              <a:t>KARLEE</a:t>
            </a:r>
            <a:endParaRPr sz="20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ru" sz="2000">
                <a:solidFill>
                  <a:schemeClr val="dk1"/>
                </a:solidFill>
                <a:latin typeface="Josefin Sans"/>
                <a:ea typeface="Josefin Sans"/>
                <a:cs typeface="Josefin Sans"/>
                <a:sym typeface="Josefin Sans"/>
              </a:rPr>
              <a:t>PAGAC</a:t>
            </a:r>
            <a:endParaRPr sz="2000">
              <a:solidFill>
                <a:schemeClr val="dk1"/>
              </a:solidFill>
              <a:latin typeface="Josefin Sans"/>
              <a:ea typeface="Josefin Sans"/>
              <a:cs typeface="Josefin Sans"/>
              <a:sym typeface="Josefin Sans"/>
            </a:endParaRPr>
          </a:p>
        </p:txBody>
      </p:sp>
      <p:sp>
        <p:nvSpPr>
          <p:cNvPr id="130" name="Google Shape;130;p16"/>
          <p:cNvSpPr txBox="1"/>
          <p:nvPr/>
        </p:nvSpPr>
        <p:spPr>
          <a:xfrm>
            <a:off x="355250" y="3923925"/>
            <a:ext cx="2160000" cy="6033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1" lang="ru">
                <a:solidFill>
                  <a:schemeClr val="dk1"/>
                </a:solidFill>
                <a:latin typeface="Alegreya"/>
                <a:ea typeface="Alegreya"/>
                <a:cs typeface="Alegreya"/>
                <a:sym typeface="Alegreya"/>
              </a:rPr>
              <a:t>1956-2025, AGE 69</a:t>
            </a:r>
            <a:r>
              <a:rPr lang="ru">
                <a:solidFill>
                  <a:schemeClr val="dk1"/>
                </a:solidFill>
                <a:latin typeface="Alegreya"/>
                <a:ea typeface="Alegreya"/>
                <a:cs typeface="Alegreya"/>
                <a:sym typeface="Alegreya"/>
              </a:rPr>
              <a:t> Suspendisse in neque lorem. Proin sed venenatis ante, in fermentum neque. Donec egestas erat a mollis euismod. Vivamus a faucibus erat.</a:t>
            </a:r>
            <a:endParaRPr>
              <a:solidFill>
                <a:schemeClr val="dk1"/>
              </a:solidFill>
              <a:latin typeface="Alegreya"/>
              <a:ea typeface="Alegreya"/>
              <a:cs typeface="Alegreya"/>
              <a:sym typeface="Alegreya"/>
            </a:endParaRPr>
          </a:p>
          <a:p>
            <a:pPr indent="0" lvl="0" marL="0" rtl="0" algn="just">
              <a:spcBef>
                <a:spcPts val="0"/>
              </a:spcBef>
              <a:spcAft>
                <a:spcPts val="0"/>
              </a:spcAft>
              <a:buNone/>
            </a:pPr>
            <a:r>
              <a:t/>
            </a:r>
            <a:endParaRPr>
              <a:solidFill>
                <a:schemeClr val="dk1"/>
              </a:solidFill>
              <a:latin typeface="Alegreya"/>
              <a:ea typeface="Alegreya"/>
              <a:cs typeface="Alegreya"/>
              <a:sym typeface="Alegreya"/>
            </a:endParaRPr>
          </a:p>
          <a:p>
            <a:pPr indent="0" lvl="0" marL="0" rtl="0" algn="just">
              <a:spcBef>
                <a:spcPts val="0"/>
              </a:spcBef>
              <a:spcAft>
                <a:spcPts val="0"/>
              </a:spcAft>
              <a:buNone/>
            </a:pPr>
            <a:r>
              <a:rPr lang="ru">
                <a:solidFill>
                  <a:schemeClr val="dk1"/>
                </a:solidFill>
                <a:latin typeface="Alegreya"/>
                <a:ea typeface="Alegreya"/>
                <a:cs typeface="Alegreya"/>
                <a:sym typeface="Alegreya"/>
              </a:rPr>
              <a:t>Cras nulla nunc, dictum faucibus augue sit amet, pharetra ornare mauris. Cras imperdiet lectus odio, eu cursus risus aliquam quis. Nullam lorem magna, mollis eu lacus eget, pellentesque tempor eros. Suspendisse lobortis dolor eget odio viverra ultrices. Praesent id vehicula augue.</a:t>
            </a:r>
            <a:endParaRPr>
              <a:solidFill>
                <a:schemeClr val="dk1"/>
              </a:solidFill>
              <a:latin typeface="Alegreya"/>
              <a:ea typeface="Alegreya"/>
              <a:cs typeface="Alegreya"/>
              <a:sym typeface="Alegreya"/>
            </a:endParaRPr>
          </a:p>
          <a:p>
            <a:pPr indent="0" lvl="0" marL="0" rtl="0" algn="just">
              <a:spcBef>
                <a:spcPts val="0"/>
              </a:spcBef>
              <a:spcAft>
                <a:spcPts val="0"/>
              </a:spcAft>
              <a:buNone/>
            </a:pPr>
            <a:r>
              <a:t/>
            </a:r>
            <a:endParaRPr>
              <a:solidFill>
                <a:schemeClr val="dk1"/>
              </a:solidFill>
              <a:latin typeface="Alegreya"/>
              <a:ea typeface="Alegreya"/>
              <a:cs typeface="Alegreya"/>
              <a:sym typeface="Alegreya"/>
            </a:endParaRPr>
          </a:p>
          <a:p>
            <a:pPr indent="0" lvl="0" marL="0" rtl="0" algn="just">
              <a:spcBef>
                <a:spcPts val="0"/>
              </a:spcBef>
              <a:spcAft>
                <a:spcPts val="0"/>
              </a:spcAft>
              <a:buNone/>
            </a:pPr>
            <a:r>
              <a:rPr lang="ru">
                <a:solidFill>
                  <a:schemeClr val="dk1"/>
                </a:solidFill>
                <a:latin typeface="Alegreya"/>
                <a:ea typeface="Alegreya"/>
                <a:cs typeface="Alegreya"/>
                <a:sym typeface="Alegreya"/>
              </a:rPr>
              <a:t>Ut dignissim risus in venenatis aliquet. Pellentesque in tincidunt quam.que at eros orci. Duis porttitor rhoncus elit, vel rutrum ligula commodo ac. Curabitur accumsan, augue sed egestas porta, quam ex </a:t>
            </a:r>
            <a:endParaRPr>
              <a:solidFill>
                <a:schemeClr val="dk1"/>
              </a:solidFill>
              <a:latin typeface="Alegreya"/>
              <a:ea typeface="Alegreya"/>
              <a:cs typeface="Alegreya"/>
              <a:sym typeface="Alegreya"/>
            </a:endParaRPr>
          </a:p>
        </p:txBody>
      </p:sp>
      <p:sp>
        <p:nvSpPr>
          <p:cNvPr id="131" name="Google Shape;131;p16"/>
          <p:cNvSpPr txBox="1"/>
          <p:nvPr/>
        </p:nvSpPr>
        <p:spPr>
          <a:xfrm>
            <a:off x="2701550" y="981088"/>
            <a:ext cx="2160000" cy="2370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a:solidFill>
                  <a:schemeClr val="dk1"/>
                </a:solidFill>
                <a:latin typeface="Alegreya"/>
                <a:ea typeface="Alegreya"/>
                <a:cs typeface="Alegreya"/>
                <a:sym typeface="Alegreya"/>
              </a:rPr>
              <a:t>Aliquam dapibus purus ut lacus tincidunt efficitur. Praesent fermentum lobortis dignissim. Maecenas ac nisl vel mauris varius auctor quis at tellus. Vestibulum sed massa placerat, imperdiet magna sit amet, dapibus orci. Cras tincidunt enim ac leo luctus, ut volutpat enim dictum.</a:t>
            </a:r>
            <a:endParaRPr>
              <a:solidFill>
                <a:schemeClr val="dk1"/>
              </a:solidFill>
              <a:latin typeface="Alegreya"/>
              <a:ea typeface="Alegreya"/>
              <a:cs typeface="Alegreya"/>
              <a:sym typeface="Alegreya"/>
            </a:endParaRPr>
          </a:p>
        </p:txBody>
      </p:sp>
      <p:pic>
        <p:nvPicPr>
          <p:cNvPr id="132" name="Google Shape;132;p16"/>
          <p:cNvPicPr preferRelativeResize="0"/>
          <p:nvPr/>
        </p:nvPicPr>
        <p:blipFill rotWithShape="1">
          <a:blip r:embed="rId5">
            <a:alphaModFix/>
          </a:blip>
          <a:srcRect b="0" l="0" r="990" t="0"/>
          <a:stretch/>
        </p:blipFill>
        <p:spPr>
          <a:xfrm>
            <a:off x="2695250" y="3564550"/>
            <a:ext cx="2138700" cy="2080150"/>
          </a:xfrm>
          <a:prstGeom prst="rect">
            <a:avLst/>
          </a:prstGeom>
          <a:noFill/>
          <a:ln>
            <a:noFill/>
          </a:ln>
        </p:spPr>
      </p:pic>
      <p:sp>
        <p:nvSpPr>
          <p:cNvPr id="133" name="Google Shape;133;p16"/>
          <p:cNvSpPr txBox="1"/>
          <p:nvPr/>
        </p:nvSpPr>
        <p:spPr>
          <a:xfrm>
            <a:off x="2687263" y="5810263"/>
            <a:ext cx="21789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000">
                <a:solidFill>
                  <a:schemeClr val="dk1"/>
                </a:solidFill>
                <a:latin typeface="Josefin Sans"/>
                <a:ea typeface="Josefin Sans"/>
                <a:cs typeface="Josefin Sans"/>
                <a:sym typeface="Josefin Sans"/>
              </a:rPr>
              <a:t>GERSON QUITZON</a:t>
            </a:r>
            <a:endParaRPr sz="2000">
              <a:solidFill>
                <a:schemeClr val="dk1"/>
              </a:solidFill>
              <a:latin typeface="Josefin Sans"/>
              <a:ea typeface="Josefin Sans"/>
              <a:cs typeface="Josefin Sans"/>
              <a:sym typeface="Josefin Sans"/>
            </a:endParaRPr>
          </a:p>
        </p:txBody>
      </p:sp>
      <p:sp>
        <p:nvSpPr>
          <p:cNvPr id="134" name="Google Shape;134;p16"/>
          <p:cNvSpPr txBox="1"/>
          <p:nvPr/>
        </p:nvSpPr>
        <p:spPr>
          <a:xfrm>
            <a:off x="2696725" y="6467100"/>
            <a:ext cx="2124600" cy="3447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1" lang="ru">
                <a:solidFill>
                  <a:schemeClr val="dk1"/>
                </a:solidFill>
                <a:latin typeface="Alegreya"/>
                <a:ea typeface="Alegreya"/>
                <a:cs typeface="Alegreya"/>
                <a:sym typeface="Alegreya"/>
              </a:rPr>
              <a:t>1934-2025, AGE 91 </a:t>
            </a:r>
            <a:r>
              <a:rPr lang="ru">
                <a:solidFill>
                  <a:schemeClr val="dk1"/>
                </a:solidFill>
                <a:latin typeface="Alegreya"/>
                <a:ea typeface="Alegreya"/>
                <a:cs typeface="Alegreya"/>
                <a:sym typeface="Alegreya"/>
              </a:rPr>
              <a:t>Proin sapien nisl, commodo in egestas quis, tincidunt in velit. Curabitur a tellus a metus imperdiet porttitor vel sit amet nisl. Duis sed elit tellus. </a:t>
            </a:r>
            <a:r>
              <a:rPr lang="ru">
                <a:solidFill>
                  <a:schemeClr val="dk1"/>
                </a:solidFill>
                <a:latin typeface="Alegreya"/>
                <a:ea typeface="Alegreya"/>
                <a:cs typeface="Alegreya"/>
                <a:sym typeface="Alegreya"/>
              </a:rPr>
              <a:t>Etiam tristique commodo iaculis sed sollicitudin. </a:t>
            </a:r>
            <a:r>
              <a:rPr lang="ru">
                <a:solidFill>
                  <a:schemeClr val="dk1"/>
                </a:solidFill>
                <a:latin typeface="Alegreya"/>
                <a:ea typeface="Alegreya"/>
                <a:cs typeface="Alegreya"/>
                <a:sym typeface="Alegreya"/>
              </a:rPr>
              <a:t>Donec viverra facilisis turpis, id suscipit est sodales id.</a:t>
            </a:r>
            <a:endParaRPr>
              <a:solidFill>
                <a:schemeClr val="dk1"/>
              </a:solidFill>
              <a:latin typeface="Alegreya"/>
              <a:ea typeface="Alegreya"/>
              <a:cs typeface="Alegreya"/>
              <a:sym typeface="Alegreya"/>
            </a:endParaRPr>
          </a:p>
          <a:p>
            <a:pPr indent="0" lvl="0" marL="0" rtl="0" algn="just">
              <a:spcBef>
                <a:spcPts val="0"/>
              </a:spcBef>
              <a:spcAft>
                <a:spcPts val="0"/>
              </a:spcAft>
              <a:buNone/>
            </a:pPr>
            <a:r>
              <a:t/>
            </a:r>
            <a:endParaRPr>
              <a:solidFill>
                <a:schemeClr val="dk1"/>
              </a:solidFill>
              <a:latin typeface="Alegreya"/>
              <a:ea typeface="Alegreya"/>
              <a:cs typeface="Alegreya"/>
              <a:sym typeface="Alegreya"/>
            </a:endParaRPr>
          </a:p>
          <a:p>
            <a:pPr indent="0" lvl="0" marL="0" rtl="0" algn="just">
              <a:spcBef>
                <a:spcPts val="0"/>
              </a:spcBef>
              <a:spcAft>
                <a:spcPts val="0"/>
              </a:spcAft>
              <a:buNone/>
            </a:pPr>
            <a:r>
              <a:rPr lang="ru">
                <a:solidFill>
                  <a:schemeClr val="dk1"/>
                </a:solidFill>
                <a:latin typeface="Alegreya"/>
                <a:ea typeface="Alegreya"/>
                <a:cs typeface="Alegreya"/>
                <a:sym typeface="Alegreya"/>
              </a:rPr>
              <a:t>Nam rhoncus aliquet augue, sed facilisis libero egestas in. Praesent ac ex eu mi placerat rhoncus a in lorem. </a:t>
            </a:r>
            <a:endParaRPr>
              <a:solidFill>
                <a:schemeClr val="dk1"/>
              </a:solidFill>
              <a:latin typeface="Alegreya"/>
              <a:ea typeface="Alegreya"/>
              <a:cs typeface="Alegreya"/>
              <a:sym typeface="Alegreya"/>
            </a:endParaRPr>
          </a:p>
        </p:txBody>
      </p:sp>
      <p:pic>
        <p:nvPicPr>
          <p:cNvPr id="135" name="Google Shape;135;p16"/>
          <p:cNvPicPr preferRelativeResize="0"/>
          <p:nvPr/>
        </p:nvPicPr>
        <p:blipFill>
          <a:blip r:embed="rId6">
            <a:alphaModFix/>
          </a:blip>
          <a:stretch>
            <a:fillRect/>
          </a:stretch>
        </p:blipFill>
        <p:spPr>
          <a:xfrm>
            <a:off x="5043098" y="1004899"/>
            <a:ext cx="2159999" cy="2087722"/>
          </a:xfrm>
          <a:prstGeom prst="rect">
            <a:avLst/>
          </a:prstGeom>
          <a:noFill/>
          <a:ln>
            <a:noFill/>
          </a:ln>
        </p:spPr>
      </p:pic>
      <p:sp>
        <p:nvSpPr>
          <p:cNvPr id="136" name="Google Shape;136;p16"/>
          <p:cNvSpPr txBox="1"/>
          <p:nvPr/>
        </p:nvSpPr>
        <p:spPr>
          <a:xfrm>
            <a:off x="5043250" y="3262325"/>
            <a:ext cx="21789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000">
                <a:solidFill>
                  <a:schemeClr val="dk1"/>
                </a:solidFill>
                <a:latin typeface="Josefin Sans"/>
                <a:ea typeface="Josefin Sans"/>
                <a:cs typeface="Josefin Sans"/>
                <a:sym typeface="Josefin Sans"/>
              </a:rPr>
              <a:t>ADRIANA </a:t>
            </a:r>
            <a:endParaRPr sz="20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ru" sz="2000">
                <a:solidFill>
                  <a:schemeClr val="dk1"/>
                </a:solidFill>
                <a:latin typeface="Josefin Sans"/>
                <a:ea typeface="Josefin Sans"/>
                <a:cs typeface="Josefin Sans"/>
                <a:sym typeface="Josefin Sans"/>
              </a:rPr>
              <a:t>PURDY</a:t>
            </a:r>
            <a:endParaRPr sz="2000">
              <a:solidFill>
                <a:schemeClr val="dk1"/>
              </a:solidFill>
              <a:latin typeface="Josefin Sans"/>
              <a:ea typeface="Josefin Sans"/>
              <a:cs typeface="Josefin Sans"/>
              <a:sym typeface="Josefin Sans"/>
            </a:endParaRPr>
          </a:p>
        </p:txBody>
      </p:sp>
      <p:sp>
        <p:nvSpPr>
          <p:cNvPr id="137" name="Google Shape;137;p16"/>
          <p:cNvSpPr txBox="1"/>
          <p:nvPr/>
        </p:nvSpPr>
        <p:spPr>
          <a:xfrm>
            <a:off x="5038200" y="3923925"/>
            <a:ext cx="2160000" cy="6033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1" lang="ru">
                <a:solidFill>
                  <a:schemeClr val="dk1"/>
                </a:solidFill>
                <a:latin typeface="Alegreya"/>
                <a:ea typeface="Alegreya"/>
                <a:cs typeface="Alegreya"/>
                <a:sym typeface="Alegreya"/>
              </a:rPr>
              <a:t>1939-2025, AGE 86</a:t>
            </a:r>
            <a:r>
              <a:rPr lang="ru">
                <a:solidFill>
                  <a:schemeClr val="dk1"/>
                </a:solidFill>
                <a:latin typeface="Alegreya"/>
                <a:ea typeface="Alegreya"/>
                <a:cs typeface="Alegreya"/>
                <a:sym typeface="Alegreya"/>
              </a:rPr>
              <a:t> Mauris egestas enim nec risus commodo, dapibus rutrum risus egestas. Aenean tellus massa, facilisis vel aliquet sit amet, fermentum sit amet nibh. Quisque porta sapien eu consequat scelerisque. Nam nulla est, varius eget felis sed, consectetur scelerisque mauris. In ut ultricies arcu. Aenean mattis vestibulum libero sit amet placerat.</a:t>
            </a:r>
            <a:endParaRPr>
              <a:solidFill>
                <a:schemeClr val="dk1"/>
              </a:solidFill>
              <a:latin typeface="Alegreya"/>
              <a:ea typeface="Alegreya"/>
              <a:cs typeface="Alegreya"/>
              <a:sym typeface="Alegreya"/>
            </a:endParaRPr>
          </a:p>
          <a:p>
            <a:pPr indent="0" lvl="0" marL="0" rtl="0" algn="just">
              <a:spcBef>
                <a:spcPts val="0"/>
              </a:spcBef>
              <a:spcAft>
                <a:spcPts val="0"/>
              </a:spcAft>
              <a:buNone/>
            </a:pPr>
            <a:r>
              <a:t/>
            </a:r>
            <a:endParaRPr>
              <a:solidFill>
                <a:schemeClr val="dk1"/>
              </a:solidFill>
              <a:latin typeface="Alegreya"/>
              <a:ea typeface="Alegreya"/>
              <a:cs typeface="Alegreya"/>
              <a:sym typeface="Alegreya"/>
            </a:endParaRPr>
          </a:p>
          <a:p>
            <a:pPr indent="0" lvl="0" marL="0" rtl="0" algn="just">
              <a:spcBef>
                <a:spcPts val="0"/>
              </a:spcBef>
              <a:spcAft>
                <a:spcPts val="0"/>
              </a:spcAft>
              <a:buNone/>
            </a:pPr>
            <a:r>
              <a:rPr lang="ru">
                <a:solidFill>
                  <a:schemeClr val="dk1"/>
                </a:solidFill>
                <a:latin typeface="Alegreya"/>
                <a:ea typeface="Alegreya"/>
                <a:cs typeface="Alegreya"/>
                <a:sym typeface="Alegreya"/>
              </a:rPr>
              <a:t>In lacus quam, faucibus vitae consectetur sed, accumsan vel dui. Nullam porttitor non sem quis rutrum.que at eros orci. Duis porttitor rhoncus elit, vel rutrum ligula commodo ac. Curabitur accumsan, augue sed egestas porta, quam ex pellentesque nisl, eu porttitor tortor purus quis felis. Aliquam dapibus purus ut lacus tincidunt efficitur. </a:t>
            </a:r>
            <a:endParaRPr>
              <a:solidFill>
                <a:schemeClr val="dk1"/>
              </a:solidFill>
              <a:latin typeface="Alegreya"/>
              <a:ea typeface="Alegreya"/>
              <a:cs typeface="Alegreya"/>
              <a:sym typeface="Alegrey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