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Josefin Sans"/>
      <p:regular r:id="rId7"/>
      <p:bold r:id="rId8"/>
      <p:italic r:id="rId9"/>
      <p:boldItalic r:id="rId10"/>
    </p:embeddedFont>
    <p:embeddedFont>
      <p:font typeface="DM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55">
          <p15:clr>
            <a:srgbClr val="A4A3A4"/>
          </p15:clr>
        </p15:guide>
        <p15:guide id="2" pos="4535">
          <p15:clr>
            <a:srgbClr val="A4A3A4"/>
          </p15:clr>
        </p15:guide>
        <p15:guide id="3" pos="227">
          <p15:clr>
            <a:srgbClr val="9AA0A6"/>
          </p15:clr>
        </p15:guide>
        <p15:guide id="4" orient="horz" pos="454">
          <p15:clr>
            <a:srgbClr val="9AA0A6"/>
          </p15:clr>
        </p15:guide>
        <p15:guide id="5" orient="horz" pos="6520">
          <p15:clr>
            <a:srgbClr val="9AA0A6"/>
          </p15:clr>
        </p15:guide>
        <p15:guide id="6" pos="246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55" orient="horz"/>
        <p:guide pos="4535"/>
        <p:guide pos="227"/>
        <p:guide pos="454" orient="horz"/>
        <p:guide pos="6520" orient="horz"/>
        <p:guide pos="246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DMSans-regular.fntdata"/><Relationship Id="rId10" Type="http://schemas.openxmlformats.org/officeDocument/2006/relationships/font" Target="fonts/JosefinSans-boldItalic.fntdata"/><Relationship Id="rId13" Type="http://schemas.openxmlformats.org/officeDocument/2006/relationships/font" Target="fonts/DMSans-italic.fntdata"/><Relationship Id="rId12" Type="http://schemas.openxmlformats.org/officeDocument/2006/relationships/font" Target="fonts/DM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JosefinSans-italic.fntdata"/><Relationship Id="rId14" Type="http://schemas.openxmlformats.org/officeDocument/2006/relationships/font" Target="fonts/DM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JosefinSans-regular.fntdata"/><Relationship Id="rId8" Type="http://schemas.openxmlformats.org/officeDocument/2006/relationships/font" Target="fonts/Josefin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60000" y="720000"/>
            <a:ext cx="6840001" cy="2109181"/>
          </a:xfrm>
          <a:prstGeom prst="rect">
            <a:avLst/>
          </a:prstGeom>
          <a:noFill/>
          <a:ln>
            <a:noFill/>
          </a:ln>
        </p:spPr>
      </p:pic>
      <p:pic>
        <p:nvPicPr>
          <p:cNvPr id="55" name="Google Shape;55;p13"/>
          <p:cNvPicPr preferRelativeResize="0"/>
          <p:nvPr/>
        </p:nvPicPr>
        <p:blipFill rotWithShape="1">
          <a:blip r:embed="rId4">
            <a:alphaModFix/>
          </a:blip>
          <a:srcRect b="0" l="842" r="0" t="0"/>
          <a:stretch/>
        </p:blipFill>
        <p:spPr>
          <a:xfrm>
            <a:off x="3914775" y="6120000"/>
            <a:ext cx="3285226" cy="4230000"/>
          </a:xfrm>
          <a:prstGeom prst="rect">
            <a:avLst/>
          </a:prstGeom>
          <a:noFill/>
          <a:ln>
            <a:noFill/>
          </a:ln>
        </p:spPr>
      </p:pic>
      <p:sp>
        <p:nvSpPr>
          <p:cNvPr id="56" name="Google Shape;56;p13"/>
          <p:cNvSpPr txBox="1"/>
          <p:nvPr/>
        </p:nvSpPr>
        <p:spPr>
          <a:xfrm>
            <a:off x="4038750" y="6991350"/>
            <a:ext cx="3048000" cy="2586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i="1" lang="ru" sz="2600">
                <a:solidFill>
                  <a:schemeClr val="lt1"/>
                </a:solidFill>
                <a:latin typeface="DM Sans"/>
                <a:ea typeface="DM Sans"/>
                <a:cs typeface="DM Sans"/>
                <a:sym typeface="DM Sans"/>
              </a:rPr>
              <a:t>“Mauris et neque purus. Nullam commodo ligula nec enim rutrum, eu viverra ligula euismod.”</a:t>
            </a:r>
            <a:endParaRPr b="1" i="1" sz="2600">
              <a:solidFill>
                <a:schemeClr val="lt1"/>
              </a:solidFill>
              <a:latin typeface="DM Sans"/>
              <a:ea typeface="DM Sans"/>
              <a:cs typeface="DM Sans"/>
              <a:sym typeface="DM Sans"/>
            </a:endParaRPr>
          </a:p>
        </p:txBody>
      </p:sp>
      <p:grpSp>
        <p:nvGrpSpPr>
          <p:cNvPr id="57" name="Google Shape;57;p13"/>
          <p:cNvGrpSpPr/>
          <p:nvPr/>
        </p:nvGrpSpPr>
        <p:grpSpPr>
          <a:xfrm>
            <a:off x="360000" y="252425"/>
            <a:ext cx="6840000" cy="166625"/>
            <a:chOff x="360000" y="252425"/>
            <a:chExt cx="6840000" cy="166625"/>
          </a:xfrm>
        </p:grpSpPr>
        <p:sp>
          <p:nvSpPr>
            <p:cNvPr id="58" name="Google Shape;58;p13"/>
            <p:cNvSpPr/>
            <p:nvPr/>
          </p:nvSpPr>
          <p:spPr>
            <a:xfrm>
              <a:off x="360000" y="252425"/>
              <a:ext cx="6840000" cy="104700"/>
            </a:xfrm>
            <a:prstGeom prst="rect">
              <a:avLst/>
            </a:prstGeom>
            <a:solidFill>
              <a:srgbClr val="123E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360000" y="390550"/>
              <a:ext cx="6840000" cy="28500"/>
            </a:xfrm>
            <a:prstGeom prst="rect">
              <a:avLst/>
            </a:prstGeom>
            <a:solidFill>
              <a:srgbClr val="123E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13"/>
          <p:cNvSpPr txBox="1"/>
          <p:nvPr/>
        </p:nvSpPr>
        <p:spPr>
          <a:xfrm>
            <a:off x="428625" y="895350"/>
            <a:ext cx="67293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600">
                <a:solidFill>
                  <a:schemeClr val="lt1"/>
                </a:solidFill>
                <a:latin typeface="Josefin Sans"/>
                <a:ea typeface="Josefin Sans"/>
                <a:cs typeface="Josefin Sans"/>
                <a:sym typeface="Josefin Sans"/>
              </a:rPr>
              <a:t>STUDENTS</a:t>
            </a:r>
            <a:endParaRPr sz="9600">
              <a:solidFill>
                <a:schemeClr val="lt1"/>
              </a:solidFill>
              <a:latin typeface="Josefin Sans"/>
              <a:ea typeface="Josefin Sans"/>
              <a:cs typeface="Josefin Sans"/>
              <a:sym typeface="Josefin Sans"/>
            </a:endParaRPr>
          </a:p>
        </p:txBody>
      </p:sp>
      <p:cxnSp>
        <p:nvCxnSpPr>
          <p:cNvPr id="61" name="Google Shape;61;p13"/>
          <p:cNvCxnSpPr/>
          <p:nvPr/>
        </p:nvCxnSpPr>
        <p:spPr>
          <a:xfrm>
            <a:off x="638175" y="2357438"/>
            <a:ext cx="900000" cy="0"/>
          </a:xfrm>
          <a:prstGeom prst="straightConnector1">
            <a:avLst/>
          </a:prstGeom>
          <a:noFill/>
          <a:ln cap="flat" cmpd="sng" w="19050">
            <a:solidFill>
              <a:schemeClr val="lt1"/>
            </a:solidFill>
            <a:prstDash val="solid"/>
            <a:round/>
            <a:headEnd len="med" w="med" type="none"/>
            <a:tailEnd len="med" w="med" type="none"/>
          </a:ln>
        </p:spPr>
      </p:cxnSp>
      <p:cxnSp>
        <p:nvCxnSpPr>
          <p:cNvPr id="62" name="Google Shape;62;p13"/>
          <p:cNvCxnSpPr/>
          <p:nvPr/>
        </p:nvCxnSpPr>
        <p:spPr>
          <a:xfrm>
            <a:off x="5953125" y="2357438"/>
            <a:ext cx="900000" cy="0"/>
          </a:xfrm>
          <a:prstGeom prst="straightConnector1">
            <a:avLst/>
          </a:prstGeom>
          <a:noFill/>
          <a:ln cap="flat" cmpd="sng" w="19050">
            <a:solidFill>
              <a:schemeClr val="lt1"/>
            </a:solidFill>
            <a:prstDash val="solid"/>
            <a:round/>
            <a:headEnd len="med" w="med" type="none"/>
            <a:tailEnd len="med" w="med" type="none"/>
          </a:ln>
        </p:spPr>
      </p:cxnSp>
      <p:sp>
        <p:nvSpPr>
          <p:cNvPr id="63" name="Google Shape;63;p13"/>
          <p:cNvSpPr txBox="1"/>
          <p:nvPr/>
        </p:nvSpPr>
        <p:spPr>
          <a:xfrm>
            <a:off x="1614375" y="2171700"/>
            <a:ext cx="4357800" cy="292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900">
                <a:solidFill>
                  <a:schemeClr val="lt1"/>
                </a:solidFill>
                <a:latin typeface="Josefin Sans"/>
                <a:ea typeface="Josefin Sans"/>
                <a:cs typeface="Josefin Sans"/>
                <a:sym typeface="Josefin Sans"/>
              </a:rPr>
              <a:t>Newspaper article template students</a:t>
            </a:r>
            <a:endParaRPr sz="1900">
              <a:solidFill>
                <a:schemeClr val="lt1"/>
              </a:solidFill>
              <a:latin typeface="Josefin Sans"/>
              <a:ea typeface="Josefin Sans"/>
              <a:cs typeface="Josefin Sans"/>
              <a:sym typeface="Josefin Sans"/>
            </a:endParaRPr>
          </a:p>
        </p:txBody>
      </p:sp>
      <p:sp>
        <p:nvSpPr>
          <p:cNvPr id="64" name="Google Shape;64;p13"/>
          <p:cNvSpPr txBox="1"/>
          <p:nvPr/>
        </p:nvSpPr>
        <p:spPr>
          <a:xfrm>
            <a:off x="309564" y="2924200"/>
            <a:ext cx="433500" cy="708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4600">
                <a:latin typeface="DM Sans"/>
                <a:ea typeface="DM Sans"/>
                <a:cs typeface="DM Sans"/>
                <a:sym typeface="DM Sans"/>
              </a:rPr>
              <a:t>U</a:t>
            </a:r>
            <a:endParaRPr b="1" sz="4600">
              <a:latin typeface="DM Sans"/>
              <a:ea typeface="DM Sans"/>
              <a:cs typeface="DM Sans"/>
              <a:sym typeface="DM Sans"/>
            </a:endParaRPr>
          </a:p>
        </p:txBody>
      </p:sp>
      <p:sp>
        <p:nvSpPr>
          <p:cNvPr id="65" name="Google Shape;65;p13"/>
          <p:cNvSpPr txBox="1"/>
          <p:nvPr/>
        </p:nvSpPr>
        <p:spPr>
          <a:xfrm>
            <a:off x="779264" y="3014675"/>
            <a:ext cx="2916300" cy="460200"/>
          </a:xfrm>
          <a:prstGeom prst="rect">
            <a:avLst/>
          </a:prstGeom>
          <a:noFill/>
          <a:ln>
            <a:noFill/>
          </a:ln>
        </p:spPr>
        <p:txBody>
          <a:bodyPr anchorCtr="0" anchor="t" bIns="0" lIns="0" spcFirstLastPara="1" rIns="0" wrap="square" tIns="0">
            <a:spAutoFit/>
          </a:bodyPr>
          <a:lstStyle/>
          <a:p>
            <a:pPr indent="0" lvl="0" marL="0" rtl="0" algn="just">
              <a:lnSpc>
                <a:spcPct val="130000"/>
              </a:lnSpc>
              <a:spcBef>
                <a:spcPts val="0"/>
              </a:spcBef>
              <a:spcAft>
                <a:spcPts val="0"/>
              </a:spcAft>
              <a:buNone/>
            </a:pPr>
            <a:r>
              <a:rPr lang="ru" sz="1300">
                <a:latin typeface="DM Sans"/>
                <a:ea typeface="DM Sans"/>
                <a:cs typeface="DM Sans"/>
                <a:sym typeface="DM Sans"/>
              </a:rPr>
              <a:t>consectetur lectus, ac laoreet tortor lacinia eget. Aliquam ac quam ut mi</a:t>
            </a:r>
            <a:endParaRPr sz="1300">
              <a:latin typeface="DM Sans"/>
              <a:ea typeface="DM Sans"/>
              <a:cs typeface="DM Sans"/>
              <a:sym typeface="DM Sans"/>
            </a:endParaRPr>
          </a:p>
        </p:txBody>
      </p:sp>
      <p:sp>
        <p:nvSpPr>
          <p:cNvPr id="66" name="Google Shape;66;p13"/>
          <p:cNvSpPr txBox="1"/>
          <p:nvPr/>
        </p:nvSpPr>
        <p:spPr>
          <a:xfrm>
            <a:off x="360000" y="3552850"/>
            <a:ext cx="3335700" cy="2361300"/>
          </a:xfrm>
          <a:prstGeom prst="rect">
            <a:avLst/>
          </a:prstGeom>
          <a:noFill/>
          <a:ln>
            <a:noFill/>
          </a:ln>
        </p:spPr>
        <p:txBody>
          <a:bodyPr anchorCtr="0" anchor="t" bIns="0" lIns="0" spcFirstLastPara="1" rIns="0" wrap="square" tIns="0">
            <a:spAutoFit/>
          </a:bodyPr>
          <a:lstStyle/>
          <a:p>
            <a:pPr indent="0" lvl="0" marL="0" rtl="0" algn="just">
              <a:lnSpc>
                <a:spcPct val="135000"/>
              </a:lnSpc>
              <a:spcBef>
                <a:spcPts val="0"/>
              </a:spcBef>
              <a:spcAft>
                <a:spcPts val="0"/>
              </a:spcAft>
              <a:buNone/>
            </a:pPr>
            <a:r>
              <a:rPr lang="ru" sz="1300">
                <a:latin typeface="DM Sans"/>
                <a:ea typeface="DM Sans"/>
                <a:cs typeface="DM Sans"/>
                <a:sym typeface="DM Sans"/>
              </a:rPr>
              <a:t>consectetur lectus, ac laoreet tortor lacinia eget. Aliquam ac quam ut mi egestas egestas. Praesent nec aliquet magna. Aenean lobortis commodo sem, ac egestas sem. Maecenas venenatis non purus ac facilisis. Sed ultrices arcu ut est molestie, a gravida sem dignissim. Mauris et neque purus. Nullam commodo ligula nec enim rutrum, eu viverra ligula euismod.</a:t>
            </a:r>
            <a:endParaRPr sz="1300">
              <a:latin typeface="DM Sans"/>
              <a:ea typeface="DM Sans"/>
              <a:cs typeface="DM Sans"/>
              <a:sym typeface="DM Sans"/>
            </a:endParaRPr>
          </a:p>
        </p:txBody>
      </p:sp>
      <p:sp>
        <p:nvSpPr>
          <p:cNvPr id="67" name="Google Shape;67;p13"/>
          <p:cNvSpPr txBox="1"/>
          <p:nvPr/>
        </p:nvSpPr>
        <p:spPr>
          <a:xfrm>
            <a:off x="3914775" y="3014675"/>
            <a:ext cx="3285300" cy="2901600"/>
          </a:xfrm>
          <a:prstGeom prst="rect">
            <a:avLst/>
          </a:prstGeom>
          <a:noFill/>
          <a:ln>
            <a:noFill/>
          </a:ln>
        </p:spPr>
        <p:txBody>
          <a:bodyPr anchorCtr="0" anchor="t" bIns="0" lIns="0" spcFirstLastPara="1" rIns="0" wrap="square" tIns="0">
            <a:spAutoFit/>
          </a:bodyPr>
          <a:lstStyle/>
          <a:p>
            <a:pPr indent="0" lvl="0" marL="0" rtl="0" algn="just">
              <a:lnSpc>
                <a:spcPct val="135000"/>
              </a:lnSpc>
              <a:spcBef>
                <a:spcPts val="0"/>
              </a:spcBef>
              <a:spcAft>
                <a:spcPts val="0"/>
              </a:spcAft>
              <a:buClr>
                <a:schemeClr val="dk1"/>
              </a:buClr>
              <a:buSzPts val="1100"/>
              <a:buFont typeface="Arial"/>
              <a:buNone/>
            </a:pPr>
            <a:r>
              <a:rPr lang="ru" sz="1300">
                <a:latin typeface="DM Sans"/>
                <a:ea typeface="DM Sans"/>
                <a:cs typeface="DM Sans"/>
                <a:sym typeface="DM Sans"/>
              </a:rPr>
              <a:t>Consectetur lectus, ac laoreet tortor lacinia eget. Aliquam ac quam ut mi egestas egestas. Praesent nec aliquet magna. Aenean lobortis commodo sem, ac egestas sem. Maecenas venenatis non purus ac facilisis.</a:t>
            </a:r>
            <a:endParaRPr sz="1300">
              <a:latin typeface="DM Sans"/>
              <a:ea typeface="DM Sans"/>
              <a:cs typeface="DM Sans"/>
              <a:sym typeface="DM Sans"/>
            </a:endParaRPr>
          </a:p>
          <a:p>
            <a:pPr indent="0" lvl="0" marL="0" rtl="0" algn="just">
              <a:lnSpc>
                <a:spcPct val="135000"/>
              </a:lnSpc>
              <a:spcBef>
                <a:spcPts val="0"/>
              </a:spcBef>
              <a:spcAft>
                <a:spcPts val="0"/>
              </a:spcAft>
              <a:buClr>
                <a:schemeClr val="dk1"/>
              </a:buClr>
              <a:buSzPts val="1100"/>
              <a:buFont typeface="Arial"/>
              <a:buNone/>
            </a:pPr>
            <a:r>
              <a:rPr lang="ru" sz="1300">
                <a:latin typeface="DM Sans"/>
                <a:ea typeface="DM Sans"/>
                <a:cs typeface="DM Sans"/>
                <a:sym typeface="DM Sans"/>
              </a:rPr>
              <a:t> </a:t>
            </a:r>
            <a:endParaRPr sz="1300">
              <a:latin typeface="DM Sans"/>
              <a:ea typeface="DM Sans"/>
              <a:cs typeface="DM Sans"/>
              <a:sym typeface="DM Sans"/>
            </a:endParaRPr>
          </a:p>
          <a:p>
            <a:pPr indent="0" lvl="0" marL="0" rtl="0" algn="just">
              <a:lnSpc>
                <a:spcPct val="135000"/>
              </a:lnSpc>
              <a:spcBef>
                <a:spcPts val="0"/>
              </a:spcBef>
              <a:spcAft>
                <a:spcPts val="0"/>
              </a:spcAft>
              <a:buNone/>
            </a:pPr>
            <a:r>
              <a:rPr lang="ru" sz="1300">
                <a:latin typeface="DM Sans"/>
                <a:ea typeface="DM Sans"/>
                <a:cs typeface="DM Sans"/>
                <a:sym typeface="DM Sans"/>
              </a:rPr>
              <a:t>Sed ultrices arcu ut est molestie, a gravida sem dignissim. Mauris et neque purus. Nullam commodo ligula nec enim rutrum, eu viverra ligula euismod.</a:t>
            </a:r>
            <a:endParaRPr sz="1300">
              <a:latin typeface="DM Sans"/>
              <a:ea typeface="DM Sans"/>
              <a:cs typeface="DM Sans"/>
              <a:sym typeface="DM Sans"/>
            </a:endParaRPr>
          </a:p>
        </p:txBody>
      </p:sp>
      <p:sp>
        <p:nvSpPr>
          <p:cNvPr id="68" name="Google Shape;68;p13"/>
          <p:cNvSpPr txBox="1"/>
          <p:nvPr/>
        </p:nvSpPr>
        <p:spPr>
          <a:xfrm>
            <a:off x="357200" y="6049275"/>
            <a:ext cx="32853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rgbClr val="123E44"/>
                </a:solidFill>
                <a:latin typeface="Josefin Sans"/>
                <a:ea typeface="Josefin Sans"/>
                <a:cs typeface="Josefin Sans"/>
                <a:sym typeface="Josefin Sans"/>
              </a:rPr>
              <a:t>Nulla fringilla venenatis</a:t>
            </a:r>
            <a:endParaRPr b="1" sz="2400">
              <a:solidFill>
                <a:srgbClr val="123E44"/>
              </a:solidFill>
              <a:latin typeface="Josefin Sans"/>
              <a:ea typeface="Josefin Sans"/>
              <a:cs typeface="Josefin Sans"/>
              <a:sym typeface="Josefin Sans"/>
            </a:endParaRPr>
          </a:p>
        </p:txBody>
      </p:sp>
      <p:cxnSp>
        <p:nvCxnSpPr>
          <p:cNvPr id="69" name="Google Shape;69;p13"/>
          <p:cNvCxnSpPr/>
          <p:nvPr/>
        </p:nvCxnSpPr>
        <p:spPr>
          <a:xfrm>
            <a:off x="357200" y="6915138"/>
            <a:ext cx="966900" cy="0"/>
          </a:xfrm>
          <a:prstGeom prst="straightConnector1">
            <a:avLst/>
          </a:prstGeom>
          <a:noFill/>
          <a:ln cap="flat" cmpd="sng" w="19050">
            <a:solidFill>
              <a:srgbClr val="123E44"/>
            </a:solidFill>
            <a:prstDash val="solid"/>
            <a:round/>
            <a:headEnd len="med" w="med" type="none"/>
            <a:tailEnd len="med" w="med" type="none"/>
          </a:ln>
        </p:spPr>
      </p:cxnSp>
      <p:grpSp>
        <p:nvGrpSpPr>
          <p:cNvPr id="70" name="Google Shape;70;p13"/>
          <p:cNvGrpSpPr/>
          <p:nvPr/>
        </p:nvGrpSpPr>
        <p:grpSpPr>
          <a:xfrm>
            <a:off x="359983" y="10183375"/>
            <a:ext cx="3335868" cy="166625"/>
            <a:chOff x="360000" y="252425"/>
            <a:chExt cx="6840000" cy="166625"/>
          </a:xfrm>
        </p:grpSpPr>
        <p:sp>
          <p:nvSpPr>
            <p:cNvPr id="71" name="Google Shape;71;p13"/>
            <p:cNvSpPr/>
            <p:nvPr/>
          </p:nvSpPr>
          <p:spPr>
            <a:xfrm>
              <a:off x="360000" y="252425"/>
              <a:ext cx="6840000" cy="104700"/>
            </a:xfrm>
            <a:prstGeom prst="rect">
              <a:avLst/>
            </a:prstGeom>
            <a:solidFill>
              <a:srgbClr val="123E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360000" y="390550"/>
              <a:ext cx="6840000" cy="28500"/>
            </a:xfrm>
            <a:prstGeom prst="rect">
              <a:avLst/>
            </a:prstGeom>
            <a:solidFill>
              <a:srgbClr val="123E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3"/>
          <p:cNvSpPr txBox="1"/>
          <p:nvPr/>
        </p:nvSpPr>
        <p:spPr>
          <a:xfrm>
            <a:off x="357200" y="7146088"/>
            <a:ext cx="3285300" cy="2901600"/>
          </a:xfrm>
          <a:prstGeom prst="rect">
            <a:avLst/>
          </a:prstGeom>
          <a:noFill/>
          <a:ln>
            <a:noFill/>
          </a:ln>
        </p:spPr>
        <p:txBody>
          <a:bodyPr anchorCtr="0" anchor="t" bIns="0" lIns="0" spcFirstLastPara="1" rIns="0" wrap="square" tIns="0">
            <a:spAutoFit/>
          </a:bodyPr>
          <a:lstStyle/>
          <a:p>
            <a:pPr indent="0" lvl="0" marL="0" rtl="0" algn="just">
              <a:lnSpc>
                <a:spcPct val="135000"/>
              </a:lnSpc>
              <a:spcBef>
                <a:spcPts val="0"/>
              </a:spcBef>
              <a:spcAft>
                <a:spcPts val="0"/>
              </a:spcAft>
              <a:buNone/>
            </a:pPr>
            <a:r>
              <a:rPr lang="ru" sz="1300">
                <a:latin typeface="DM Sans"/>
                <a:ea typeface="DM Sans"/>
                <a:cs typeface="DM Sans"/>
                <a:sym typeface="DM Sans"/>
              </a:rPr>
              <a:t>Nulla suscipit sapien vitae nibh placerat, ac luctus enim rutrum. Nam velit arcu, interdum in magna sed, efficitur tristique turpis.</a:t>
            </a:r>
            <a:endParaRPr sz="1300">
              <a:latin typeface="DM Sans"/>
              <a:ea typeface="DM Sans"/>
              <a:cs typeface="DM Sans"/>
              <a:sym typeface="DM Sans"/>
            </a:endParaRPr>
          </a:p>
          <a:p>
            <a:pPr indent="0" lvl="0" marL="0" rtl="0" algn="just">
              <a:lnSpc>
                <a:spcPct val="135000"/>
              </a:lnSpc>
              <a:spcBef>
                <a:spcPts val="0"/>
              </a:spcBef>
              <a:spcAft>
                <a:spcPts val="0"/>
              </a:spcAft>
              <a:buNone/>
            </a:pPr>
            <a:r>
              <a:t/>
            </a:r>
            <a:endParaRPr sz="1300">
              <a:latin typeface="DM Sans"/>
              <a:ea typeface="DM Sans"/>
              <a:cs typeface="DM Sans"/>
              <a:sym typeface="DM Sans"/>
            </a:endParaRPr>
          </a:p>
          <a:p>
            <a:pPr indent="0" lvl="0" marL="0" rtl="0" algn="just">
              <a:lnSpc>
                <a:spcPct val="135000"/>
              </a:lnSpc>
              <a:spcBef>
                <a:spcPts val="0"/>
              </a:spcBef>
              <a:spcAft>
                <a:spcPts val="0"/>
              </a:spcAft>
              <a:buNone/>
            </a:pPr>
            <a:r>
              <a:rPr lang="ru" sz="1300">
                <a:latin typeface="DM Sans"/>
                <a:ea typeface="DM Sans"/>
                <a:cs typeface="DM Sans"/>
                <a:sym typeface="DM Sans"/>
              </a:rPr>
              <a:t>Donec et lorem sed dui ullamcorper rhoncus. Integer feugiat eu tellus a tempor. Nullam felis ipsum, interdum non lectus quis, malesuada malesuada diam. Aenean vel sapien quam. Aliquam laoreet bibendum neque convallis.</a:t>
            </a:r>
            <a:endParaRPr sz="1300">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