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Lst>
  <p:sldSz cy="10692000" cx="7560000"/>
  <p:notesSz cx="6858000" cy="9144000"/>
  <p:embeddedFontLst>
    <p:embeddedFont>
      <p:font typeface="Playfair Display"/>
      <p:regular r:id="rId10"/>
      <p:bold r:id="rId11"/>
      <p:italic r:id="rId12"/>
      <p:boldItalic r:id="rId13"/>
    </p:embeddedFont>
    <p:embeddedFont>
      <p:font typeface="DM Sans"/>
      <p:regular r:id="rId14"/>
      <p:bold r:id="rId15"/>
      <p:italic r:id="rId16"/>
      <p:boldItalic r:id="rId17"/>
    </p:embeddedFont>
    <p:embeddedFont>
      <p:font typeface="Source Sans Pro"/>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4535">
          <p15:clr>
            <a:srgbClr val="A4A3A4"/>
          </p15:clr>
        </p15:guide>
        <p15:guide id="2" pos="227">
          <p15:clr>
            <a:srgbClr val="9AA0A6"/>
          </p15:clr>
        </p15:guide>
        <p15:guide id="3" orient="horz" pos="227">
          <p15:clr>
            <a:srgbClr val="9AA0A6"/>
          </p15:clr>
        </p15:guide>
        <p15:guide id="4" pos="1587">
          <p15:clr>
            <a:srgbClr val="9AA0A6"/>
          </p15:clr>
        </p15:guide>
        <p15:guide id="5" pos="1701">
          <p15:clr>
            <a:srgbClr val="9AA0A6"/>
          </p15:clr>
        </p15:guide>
        <p15:guide id="6" pos="3061">
          <p15:clr>
            <a:srgbClr val="9AA0A6"/>
          </p15:clr>
        </p15:guide>
        <p15:guide id="7" pos="3175">
          <p15:clr>
            <a:srgbClr val="9AA0A6"/>
          </p15:clr>
        </p15:guide>
        <p15:guide id="8" orient="horz" pos="646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535"/>
        <p:guide pos="227"/>
        <p:guide pos="227" orient="horz"/>
        <p:guide pos="1587"/>
        <p:guide pos="1701"/>
        <p:guide pos="3061"/>
        <p:guide pos="3175"/>
        <p:guide pos="6463"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SourceSansPro-italic.fntdata"/><Relationship Id="rId11" Type="http://schemas.openxmlformats.org/officeDocument/2006/relationships/font" Target="fonts/PlayfairDisplay-bold.fntdata"/><Relationship Id="rId10" Type="http://schemas.openxmlformats.org/officeDocument/2006/relationships/font" Target="fonts/PlayfairDisplay-regular.fntdata"/><Relationship Id="rId21" Type="http://schemas.openxmlformats.org/officeDocument/2006/relationships/font" Target="fonts/SourceSansPro-boldItalic.fntdata"/><Relationship Id="rId13" Type="http://schemas.openxmlformats.org/officeDocument/2006/relationships/font" Target="fonts/PlayfairDisplay-boldItalic.fntdata"/><Relationship Id="rId12" Type="http://schemas.openxmlformats.org/officeDocument/2006/relationships/font" Target="fonts/PlayfairDisplay-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DMSans-bold.fntdata"/><Relationship Id="rId14" Type="http://schemas.openxmlformats.org/officeDocument/2006/relationships/font" Target="fonts/DMSans-regular.fntdata"/><Relationship Id="rId17" Type="http://schemas.openxmlformats.org/officeDocument/2006/relationships/font" Target="fonts/DMSans-boldItalic.fntdata"/><Relationship Id="rId16" Type="http://schemas.openxmlformats.org/officeDocument/2006/relationships/font" Target="fonts/DMSans-italic.fntdata"/><Relationship Id="rId5" Type="http://schemas.openxmlformats.org/officeDocument/2006/relationships/notesMaster" Target="notesMasters/notesMaster1.xml"/><Relationship Id="rId19" Type="http://schemas.openxmlformats.org/officeDocument/2006/relationships/font" Target="fonts/SourceSansPro-bold.fntdata"/><Relationship Id="rId6" Type="http://schemas.openxmlformats.org/officeDocument/2006/relationships/slide" Target="slides/slide1.xml"/><Relationship Id="rId18" Type="http://schemas.openxmlformats.org/officeDocument/2006/relationships/font" Target="fonts/SourceSansPro-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4da80e766b_0_52: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4da80e766b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4da80e766b_0_103: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4da80e766b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4da80e766b_0_131: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4da80e766b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2.png"/><Relationship Id="rId5"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0" l="0" r="45346" t="53220"/>
          <a:stretch/>
        </p:blipFill>
        <p:spPr>
          <a:xfrm>
            <a:off x="6173195" y="-2"/>
            <a:ext cx="1386801" cy="1188950"/>
          </a:xfrm>
          <a:prstGeom prst="rect">
            <a:avLst/>
          </a:prstGeom>
          <a:noFill/>
          <a:ln>
            <a:noFill/>
          </a:ln>
        </p:spPr>
      </p:pic>
      <p:pic>
        <p:nvPicPr>
          <p:cNvPr id="55" name="Google Shape;55;p13"/>
          <p:cNvPicPr preferRelativeResize="0"/>
          <p:nvPr/>
        </p:nvPicPr>
        <p:blipFill rotWithShape="1">
          <a:blip r:embed="rId4">
            <a:alphaModFix/>
          </a:blip>
          <a:srcRect b="9924" l="0" r="0" t="13493"/>
          <a:stretch/>
        </p:blipFill>
        <p:spPr>
          <a:xfrm flipH="1">
            <a:off x="364425" y="3397831"/>
            <a:ext cx="6839850" cy="6549228"/>
          </a:xfrm>
          <a:prstGeom prst="rect">
            <a:avLst/>
          </a:prstGeom>
          <a:noFill/>
          <a:ln>
            <a:noFill/>
          </a:ln>
        </p:spPr>
      </p:pic>
      <p:sp>
        <p:nvSpPr>
          <p:cNvPr id="56" name="Google Shape;56;p13"/>
          <p:cNvSpPr/>
          <p:nvPr/>
        </p:nvSpPr>
        <p:spPr>
          <a:xfrm>
            <a:off x="0" y="3673825"/>
            <a:ext cx="4344600" cy="822000"/>
          </a:xfrm>
          <a:prstGeom prst="rect">
            <a:avLst/>
          </a:prstGeom>
          <a:solidFill>
            <a:srgbClr val="F28D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 name="Google Shape;57;p13"/>
          <p:cNvGrpSpPr/>
          <p:nvPr/>
        </p:nvGrpSpPr>
        <p:grpSpPr>
          <a:xfrm>
            <a:off x="515150" y="7388575"/>
            <a:ext cx="3537600" cy="889650"/>
            <a:chOff x="515150" y="7388575"/>
            <a:chExt cx="3537600" cy="889650"/>
          </a:xfrm>
        </p:grpSpPr>
        <p:sp>
          <p:nvSpPr>
            <p:cNvPr id="58" name="Google Shape;58;p13"/>
            <p:cNvSpPr/>
            <p:nvPr/>
          </p:nvSpPr>
          <p:spPr>
            <a:xfrm>
              <a:off x="515150" y="7388575"/>
              <a:ext cx="3478200" cy="198000"/>
            </a:xfrm>
            <a:prstGeom prst="rect">
              <a:avLst/>
            </a:prstGeom>
            <a:solidFill>
              <a:srgbClr val="7794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3"/>
            <p:cNvSpPr/>
            <p:nvPr/>
          </p:nvSpPr>
          <p:spPr>
            <a:xfrm>
              <a:off x="515150" y="7619125"/>
              <a:ext cx="3537600" cy="198000"/>
            </a:xfrm>
            <a:prstGeom prst="rect">
              <a:avLst/>
            </a:prstGeom>
            <a:solidFill>
              <a:srgbClr val="7794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3"/>
            <p:cNvSpPr/>
            <p:nvPr/>
          </p:nvSpPr>
          <p:spPr>
            <a:xfrm>
              <a:off x="515150" y="7849675"/>
              <a:ext cx="3436800" cy="198000"/>
            </a:xfrm>
            <a:prstGeom prst="rect">
              <a:avLst/>
            </a:prstGeom>
            <a:solidFill>
              <a:srgbClr val="7794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3"/>
            <p:cNvSpPr/>
            <p:nvPr/>
          </p:nvSpPr>
          <p:spPr>
            <a:xfrm>
              <a:off x="515150" y="8080225"/>
              <a:ext cx="1686000" cy="198000"/>
            </a:xfrm>
            <a:prstGeom prst="rect">
              <a:avLst/>
            </a:prstGeom>
            <a:solidFill>
              <a:srgbClr val="7794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 name="Google Shape;62;p13"/>
          <p:cNvGrpSpPr/>
          <p:nvPr/>
        </p:nvGrpSpPr>
        <p:grpSpPr>
          <a:xfrm>
            <a:off x="360250" y="360000"/>
            <a:ext cx="6839850" cy="1311600"/>
            <a:chOff x="360250" y="360000"/>
            <a:chExt cx="6839850" cy="1311600"/>
          </a:xfrm>
        </p:grpSpPr>
        <p:sp>
          <p:nvSpPr>
            <p:cNvPr id="63" name="Google Shape;63;p13"/>
            <p:cNvSpPr/>
            <p:nvPr/>
          </p:nvSpPr>
          <p:spPr>
            <a:xfrm>
              <a:off x="360250" y="360000"/>
              <a:ext cx="6839700" cy="13116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3"/>
            <p:cNvSpPr/>
            <p:nvPr/>
          </p:nvSpPr>
          <p:spPr>
            <a:xfrm>
              <a:off x="5043400" y="360000"/>
              <a:ext cx="2156700" cy="13116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5" name="Google Shape;65;p13"/>
            <p:cNvCxnSpPr>
              <a:stCxn id="64" idx="1"/>
              <a:endCxn id="64" idx="3"/>
            </p:cNvCxnSpPr>
            <p:nvPr/>
          </p:nvCxnSpPr>
          <p:spPr>
            <a:xfrm>
              <a:off x="5043400" y="1015800"/>
              <a:ext cx="2156700" cy="0"/>
            </a:xfrm>
            <a:prstGeom prst="straightConnector1">
              <a:avLst/>
            </a:prstGeom>
            <a:noFill/>
            <a:ln cap="flat" cmpd="sng" w="19050">
              <a:solidFill>
                <a:schemeClr val="dk1"/>
              </a:solidFill>
              <a:prstDash val="solid"/>
              <a:round/>
              <a:headEnd len="med" w="med" type="none"/>
              <a:tailEnd len="med" w="med" type="none"/>
            </a:ln>
          </p:spPr>
        </p:cxnSp>
      </p:grpSp>
      <p:sp>
        <p:nvSpPr>
          <p:cNvPr id="66" name="Google Shape;66;p13"/>
          <p:cNvSpPr txBox="1"/>
          <p:nvPr/>
        </p:nvSpPr>
        <p:spPr>
          <a:xfrm>
            <a:off x="518753" y="478575"/>
            <a:ext cx="2276700" cy="338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200">
                <a:solidFill>
                  <a:schemeClr val="dk1"/>
                </a:solidFill>
                <a:latin typeface="Source Sans Pro"/>
                <a:ea typeface="Source Sans Pro"/>
                <a:cs typeface="Source Sans Pro"/>
                <a:sym typeface="Source Sans Pro"/>
              </a:rPr>
              <a:t>Article Template</a:t>
            </a:r>
            <a:endParaRPr sz="2200">
              <a:solidFill>
                <a:schemeClr val="dk1"/>
              </a:solidFill>
              <a:latin typeface="Source Sans Pro"/>
              <a:ea typeface="Source Sans Pro"/>
              <a:cs typeface="Source Sans Pro"/>
              <a:sym typeface="Source Sans Pro"/>
            </a:endParaRPr>
          </a:p>
        </p:txBody>
      </p:sp>
      <p:sp>
        <p:nvSpPr>
          <p:cNvPr id="67" name="Google Shape;67;p13"/>
          <p:cNvSpPr txBox="1"/>
          <p:nvPr/>
        </p:nvSpPr>
        <p:spPr>
          <a:xfrm>
            <a:off x="475525" y="684225"/>
            <a:ext cx="4564500" cy="892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5800">
                <a:solidFill>
                  <a:schemeClr val="dk1"/>
                </a:solidFill>
                <a:latin typeface="DM Sans"/>
                <a:ea typeface="DM Sans"/>
                <a:cs typeface="DM Sans"/>
                <a:sym typeface="DM Sans"/>
              </a:rPr>
              <a:t>NEWSPAPER </a:t>
            </a:r>
            <a:endParaRPr b="1" sz="5800">
              <a:solidFill>
                <a:schemeClr val="dk1"/>
              </a:solidFill>
              <a:latin typeface="DM Sans"/>
              <a:ea typeface="DM Sans"/>
              <a:cs typeface="DM Sans"/>
              <a:sym typeface="DM Sans"/>
            </a:endParaRPr>
          </a:p>
        </p:txBody>
      </p:sp>
      <p:cxnSp>
        <p:nvCxnSpPr>
          <p:cNvPr id="68" name="Google Shape;68;p13"/>
          <p:cNvCxnSpPr/>
          <p:nvPr/>
        </p:nvCxnSpPr>
        <p:spPr>
          <a:xfrm>
            <a:off x="6011833" y="525950"/>
            <a:ext cx="0" cy="381900"/>
          </a:xfrm>
          <a:prstGeom prst="straightConnector1">
            <a:avLst/>
          </a:prstGeom>
          <a:noFill/>
          <a:ln cap="flat" cmpd="sng" w="9525">
            <a:solidFill>
              <a:schemeClr val="dk2"/>
            </a:solidFill>
            <a:prstDash val="solid"/>
            <a:round/>
            <a:headEnd len="med" w="med" type="none"/>
            <a:tailEnd len="med" w="med" type="none"/>
          </a:ln>
        </p:spPr>
      </p:cxnSp>
      <p:cxnSp>
        <p:nvCxnSpPr>
          <p:cNvPr id="69" name="Google Shape;69;p13"/>
          <p:cNvCxnSpPr/>
          <p:nvPr/>
        </p:nvCxnSpPr>
        <p:spPr>
          <a:xfrm>
            <a:off x="6011833" y="1242825"/>
            <a:ext cx="0" cy="212700"/>
          </a:xfrm>
          <a:prstGeom prst="straightConnector1">
            <a:avLst/>
          </a:prstGeom>
          <a:noFill/>
          <a:ln cap="flat" cmpd="sng" w="9525">
            <a:solidFill>
              <a:schemeClr val="dk2"/>
            </a:solidFill>
            <a:prstDash val="solid"/>
            <a:round/>
            <a:headEnd len="med" w="med" type="none"/>
            <a:tailEnd len="med" w="med" type="none"/>
          </a:ln>
        </p:spPr>
      </p:cxnSp>
      <p:sp>
        <p:nvSpPr>
          <p:cNvPr id="70" name="Google Shape;70;p13"/>
          <p:cNvSpPr txBox="1"/>
          <p:nvPr/>
        </p:nvSpPr>
        <p:spPr>
          <a:xfrm>
            <a:off x="5201894" y="558925"/>
            <a:ext cx="699000" cy="351000"/>
          </a:xfrm>
          <a:prstGeom prst="rect">
            <a:avLst/>
          </a:prstGeom>
          <a:noFill/>
          <a:ln>
            <a:noFill/>
          </a:ln>
        </p:spPr>
        <p:txBody>
          <a:bodyPr anchorCtr="0" anchor="t" bIns="0" lIns="0" spcFirstLastPara="1" rIns="0" wrap="square" tIns="0">
            <a:spAutoFit/>
          </a:bodyPr>
          <a:lstStyle/>
          <a:p>
            <a:pPr indent="0" lvl="0" marL="0" rtl="0" algn="r">
              <a:lnSpc>
                <a:spcPct val="60000"/>
              </a:lnSpc>
              <a:spcBef>
                <a:spcPts val="0"/>
              </a:spcBef>
              <a:spcAft>
                <a:spcPts val="0"/>
              </a:spcAft>
              <a:buClr>
                <a:schemeClr val="dk1"/>
              </a:buClr>
              <a:buSzPts val="1100"/>
              <a:buFont typeface="Arial"/>
              <a:buNone/>
            </a:pPr>
            <a:r>
              <a:rPr lang="ru" sz="1900">
                <a:latin typeface="Source Sans Pro"/>
                <a:ea typeface="Source Sans Pro"/>
                <a:cs typeface="Source Sans Pro"/>
                <a:sym typeface="Source Sans Pro"/>
              </a:rPr>
              <a:t>Issue</a:t>
            </a:r>
            <a:endParaRPr sz="1900">
              <a:latin typeface="Source Sans Pro"/>
              <a:ea typeface="Source Sans Pro"/>
              <a:cs typeface="Source Sans Pro"/>
              <a:sym typeface="Source Sans Pro"/>
            </a:endParaRPr>
          </a:p>
          <a:p>
            <a:pPr indent="0" lvl="0" marL="0" rtl="0" algn="r">
              <a:lnSpc>
                <a:spcPct val="60000"/>
              </a:lnSpc>
              <a:spcBef>
                <a:spcPts val="0"/>
              </a:spcBef>
              <a:spcAft>
                <a:spcPts val="0"/>
              </a:spcAft>
              <a:buNone/>
            </a:pPr>
            <a:r>
              <a:rPr lang="ru" sz="1900">
                <a:latin typeface="Source Sans Pro"/>
                <a:ea typeface="Source Sans Pro"/>
                <a:cs typeface="Source Sans Pro"/>
                <a:sym typeface="Source Sans Pro"/>
              </a:rPr>
              <a:t>№</a:t>
            </a:r>
            <a:endParaRPr sz="1900">
              <a:latin typeface="Source Sans Pro"/>
              <a:ea typeface="Source Sans Pro"/>
              <a:cs typeface="Source Sans Pro"/>
              <a:sym typeface="Source Sans Pro"/>
            </a:endParaRPr>
          </a:p>
        </p:txBody>
      </p:sp>
      <p:sp>
        <p:nvSpPr>
          <p:cNvPr id="71" name="Google Shape;71;p13"/>
          <p:cNvSpPr txBox="1"/>
          <p:nvPr/>
        </p:nvSpPr>
        <p:spPr>
          <a:xfrm>
            <a:off x="6036444" y="635125"/>
            <a:ext cx="699000" cy="341700"/>
          </a:xfrm>
          <a:prstGeom prst="rect">
            <a:avLst/>
          </a:prstGeom>
          <a:noFill/>
          <a:ln>
            <a:noFill/>
          </a:ln>
        </p:spPr>
        <p:txBody>
          <a:bodyPr anchorCtr="0" anchor="t" bIns="0" lIns="0" spcFirstLastPara="1" rIns="0" wrap="square" tIns="0">
            <a:spAutoFit/>
          </a:bodyPr>
          <a:lstStyle/>
          <a:p>
            <a:pPr indent="0" lvl="0" marL="0" rtl="0" algn="r">
              <a:lnSpc>
                <a:spcPct val="60000"/>
              </a:lnSpc>
              <a:spcBef>
                <a:spcPts val="0"/>
              </a:spcBef>
              <a:spcAft>
                <a:spcPts val="0"/>
              </a:spcAft>
              <a:buNone/>
            </a:pPr>
            <a:r>
              <a:rPr lang="ru" sz="3700">
                <a:latin typeface="Spartan"/>
                <a:ea typeface="Spartan"/>
                <a:cs typeface="Spartan"/>
                <a:sym typeface="Spartan"/>
              </a:rPr>
              <a:t>12</a:t>
            </a:r>
            <a:endParaRPr sz="3700">
              <a:latin typeface="Spartan"/>
              <a:ea typeface="Spartan"/>
              <a:cs typeface="Spartan"/>
              <a:sym typeface="Spartan"/>
            </a:endParaRPr>
          </a:p>
        </p:txBody>
      </p:sp>
      <p:sp>
        <p:nvSpPr>
          <p:cNvPr id="72" name="Google Shape;72;p13"/>
          <p:cNvSpPr txBox="1"/>
          <p:nvPr/>
        </p:nvSpPr>
        <p:spPr>
          <a:xfrm>
            <a:off x="5104647" y="1278697"/>
            <a:ext cx="828600" cy="156900"/>
          </a:xfrm>
          <a:prstGeom prst="rect">
            <a:avLst/>
          </a:prstGeom>
          <a:noFill/>
          <a:ln>
            <a:noFill/>
          </a:ln>
        </p:spPr>
        <p:txBody>
          <a:bodyPr anchorCtr="0" anchor="t" bIns="0" lIns="0" spcFirstLastPara="1" rIns="0" wrap="square" tIns="0">
            <a:spAutoFit/>
          </a:bodyPr>
          <a:lstStyle/>
          <a:p>
            <a:pPr indent="0" lvl="0" marL="0" rtl="0" algn="r">
              <a:lnSpc>
                <a:spcPct val="60000"/>
              </a:lnSpc>
              <a:spcBef>
                <a:spcPts val="0"/>
              </a:spcBef>
              <a:spcAft>
                <a:spcPts val="0"/>
              </a:spcAft>
              <a:buNone/>
            </a:pPr>
            <a:r>
              <a:rPr lang="ru" sz="1700">
                <a:latin typeface="Source Sans Pro"/>
                <a:ea typeface="Source Sans Pro"/>
                <a:cs typeface="Source Sans Pro"/>
                <a:sym typeface="Source Sans Pro"/>
              </a:rPr>
              <a:t>Monday</a:t>
            </a:r>
            <a:endParaRPr sz="1700">
              <a:latin typeface="Source Sans Pro"/>
              <a:ea typeface="Source Sans Pro"/>
              <a:cs typeface="Source Sans Pro"/>
              <a:sym typeface="Source Sans Pro"/>
            </a:endParaRPr>
          </a:p>
        </p:txBody>
      </p:sp>
      <p:sp>
        <p:nvSpPr>
          <p:cNvPr id="73" name="Google Shape;73;p13"/>
          <p:cNvSpPr txBox="1"/>
          <p:nvPr/>
        </p:nvSpPr>
        <p:spPr>
          <a:xfrm>
            <a:off x="6044875" y="1278697"/>
            <a:ext cx="1041000" cy="156900"/>
          </a:xfrm>
          <a:prstGeom prst="rect">
            <a:avLst/>
          </a:prstGeom>
          <a:noFill/>
          <a:ln>
            <a:noFill/>
          </a:ln>
        </p:spPr>
        <p:txBody>
          <a:bodyPr anchorCtr="0" anchor="t" bIns="0" lIns="0" spcFirstLastPara="1" rIns="0" wrap="square" tIns="0">
            <a:spAutoFit/>
          </a:bodyPr>
          <a:lstStyle/>
          <a:p>
            <a:pPr indent="0" lvl="0" marL="0" rtl="0" algn="r">
              <a:lnSpc>
                <a:spcPct val="60000"/>
              </a:lnSpc>
              <a:spcBef>
                <a:spcPts val="0"/>
              </a:spcBef>
              <a:spcAft>
                <a:spcPts val="0"/>
              </a:spcAft>
              <a:buNone/>
            </a:pPr>
            <a:r>
              <a:rPr lang="ru" sz="1700">
                <a:latin typeface="Source Sans Pro"/>
                <a:ea typeface="Source Sans Pro"/>
                <a:cs typeface="Source Sans Pro"/>
                <a:sym typeface="Source Sans Pro"/>
              </a:rPr>
              <a:t>21.10.2025</a:t>
            </a:r>
            <a:endParaRPr sz="1700">
              <a:latin typeface="Source Sans Pro"/>
              <a:ea typeface="Source Sans Pro"/>
              <a:cs typeface="Source Sans Pro"/>
              <a:sym typeface="Source Sans Pro"/>
            </a:endParaRPr>
          </a:p>
        </p:txBody>
      </p:sp>
      <p:sp>
        <p:nvSpPr>
          <p:cNvPr id="74" name="Google Shape;74;p13"/>
          <p:cNvSpPr txBox="1"/>
          <p:nvPr/>
        </p:nvSpPr>
        <p:spPr>
          <a:xfrm>
            <a:off x="345847" y="1870225"/>
            <a:ext cx="2174100" cy="492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b="1" lang="ru" sz="1600">
                <a:latin typeface="Source Sans Pro"/>
                <a:ea typeface="Source Sans Pro"/>
                <a:cs typeface="Source Sans Pro"/>
                <a:sym typeface="Source Sans Pro"/>
              </a:rPr>
              <a:t>UT SUSCIPIT EGET</a:t>
            </a:r>
            <a:endParaRPr b="1" sz="1600">
              <a:latin typeface="Source Sans Pro"/>
              <a:ea typeface="Source Sans Pro"/>
              <a:cs typeface="Source Sans Pro"/>
              <a:sym typeface="Source Sans Pro"/>
            </a:endParaRPr>
          </a:p>
          <a:p>
            <a:pPr indent="0" lvl="0" marL="0" rtl="0" algn="l">
              <a:spcBef>
                <a:spcPts val="0"/>
              </a:spcBef>
              <a:spcAft>
                <a:spcPts val="0"/>
              </a:spcAft>
              <a:buNone/>
            </a:pPr>
            <a:r>
              <a:rPr b="1" lang="ru" sz="1600">
                <a:latin typeface="Source Sans Pro"/>
                <a:ea typeface="Source Sans Pro"/>
                <a:cs typeface="Source Sans Pro"/>
                <a:sym typeface="Source Sans Pro"/>
              </a:rPr>
              <a:t>EFFICITUR CONSEQUAT</a:t>
            </a:r>
            <a:endParaRPr b="1" sz="1600">
              <a:latin typeface="Source Sans Pro"/>
              <a:ea typeface="Source Sans Pro"/>
              <a:cs typeface="Source Sans Pro"/>
              <a:sym typeface="Source Sans Pro"/>
            </a:endParaRPr>
          </a:p>
        </p:txBody>
      </p:sp>
      <p:sp>
        <p:nvSpPr>
          <p:cNvPr id="75" name="Google Shape;75;p13"/>
          <p:cNvSpPr txBox="1"/>
          <p:nvPr/>
        </p:nvSpPr>
        <p:spPr>
          <a:xfrm>
            <a:off x="345847" y="2439415"/>
            <a:ext cx="2174100" cy="8220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1200">
                <a:latin typeface="Source Sans Pro"/>
                <a:ea typeface="Source Sans Pro"/>
                <a:cs typeface="Source Sans Pro"/>
                <a:sym typeface="Source Sans Pro"/>
              </a:rPr>
              <a:t>Duis consectetur ipsum libero, at pretium erat ultrices sit amet. Nulla a purus id elit. Ullamcorper mollis a hendrerit lacus. </a:t>
            </a:r>
            <a:endParaRPr sz="1200">
              <a:latin typeface="Source Sans Pro"/>
              <a:ea typeface="Source Sans Pro"/>
              <a:cs typeface="Source Sans Pro"/>
              <a:sym typeface="Source Sans Pro"/>
            </a:endParaRPr>
          </a:p>
        </p:txBody>
      </p:sp>
      <p:sp>
        <p:nvSpPr>
          <p:cNvPr id="76" name="Google Shape;76;p13"/>
          <p:cNvSpPr txBox="1"/>
          <p:nvPr/>
        </p:nvSpPr>
        <p:spPr>
          <a:xfrm>
            <a:off x="2692947" y="1870225"/>
            <a:ext cx="2174100" cy="492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600">
                <a:latin typeface="Source Sans Pro"/>
                <a:ea typeface="Source Sans Pro"/>
                <a:cs typeface="Source Sans Pro"/>
                <a:sym typeface="Source Sans Pro"/>
              </a:rPr>
              <a:t>PELLENTESQUE EX MASSA VESTIBULUM</a:t>
            </a:r>
            <a:endParaRPr b="1" sz="1600">
              <a:latin typeface="Source Sans Pro"/>
              <a:ea typeface="Source Sans Pro"/>
              <a:cs typeface="Source Sans Pro"/>
              <a:sym typeface="Source Sans Pro"/>
            </a:endParaRPr>
          </a:p>
        </p:txBody>
      </p:sp>
      <p:sp>
        <p:nvSpPr>
          <p:cNvPr id="77" name="Google Shape;77;p13"/>
          <p:cNvSpPr txBox="1"/>
          <p:nvPr/>
        </p:nvSpPr>
        <p:spPr>
          <a:xfrm>
            <a:off x="2692947" y="2439415"/>
            <a:ext cx="2174100" cy="8220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1200">
                <a:latin typeface="Source Sans Pro"/>
                <a:ea typeface="Source Sans Pro"/>
                <a:cs typeface="Source Sans Pro"/>
                <a:sym typeface="Source Sans Pro"/>
              </a:rPr>
              <a:t>Sed consequat nec neque a tempus. Phasellus ultricies consectetur dui. Vel tincidunt urna lobortis.</a:t>
            </a:r>
            <a:endParaRPr sz="1200">
              <a:latin typeface="Source Sans Pro"/>
              <a:ea typeface="Source Sans Pro"/>
              <a:cs typeface="Source Sans Pro"/>
              <a:sym typeface="Source Sans Pro"/>
            </a:endParaRPr>
          </a:p>
        </p:txBody>
      </p:sp>
      <p:sp>
        <p:nvSpPr>
          <p:cNvPr id="78" name="Google Shape;78;p13"/>
          <p:cNvSpPr txBox="1"/>
          <p:nvPr/>
        </p:nvSpPr>
        <p:spPr>
          <a:xfrm>
            <a:off x="5040047" y="1870225"/>
            <a:ext cx="2174100" cy="492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600">
                <a:latin typeface="Source Sans Pro"/>
                <a:ea typeface="Source Sans Pro"/>
                <a:cs typeface="Source Sans Pro"/>
                <a:sym typeface="Source Sans Pro"/>
              </a:rPr>
              <a:t>PRAESENT ACCUMSAN PELLENTESQUE</a:t>
            </a:r>
            <a:endParaRPr b="1" sz="1600">
              <a:latin typeface="Source Sans Pro"/>
              <a:ea typeface="Source Sans Pro"/>
              <a:cs typeface="Source Sans Pro"/>
              <a:sym typeface="Source Sans Pro"/>
            </a:endParaRPr>
          </a:p>
        </p:txBody>
      </p:sp>
      <p:sp>
        <p:nvSpPr>
          <p:cNvPr id="79" name="Google Shape;79;p13"/>
          <p:cNvSpPr txBox="1"/>
          <p:nvPr/>
        </p:nvSpPr>
        <p:spPr>
          <a:xfrm>
            <a:off x="5040047" y="2439415"/>
            <a:ext cx="2174100" cy="8220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1200">
                <a:latin typeface="Source Sans Pro"/>
                <a:ea typeface="Source Sans Pro"/>
                <a:cs typeface="Source Sans Pro"/>
                <a:sym typeface="Source Sans Pro"/>
              </a:rPr>
              <a:t>Nam sodales ex nec accumsan scelerisque. Nulla facilisi. Nulla eu metus vitae lectus auctor luctus bibendum vel mi.</a:t>
            </a:r>
            <a:endParaRPr sz="1200">
              <a:latin typeface="Source Sans Pro"/>
              <a:ea typeface="Source Sans Pro"/>
              <a:cs typeface="Source Sans Pro"/>
              <a:sym typeface="Source Sans Pro"/>
            </a:endParaRPr>
          </a:p>
        </p:txBody>
      </p:sp>
      <p:sp>
        <p:nvSpPr>
          <p:cNvPr id="80" name="Google Shape;80;p13"/>
          <p:cNvSpPr txBox="1"/>
          <p:nvPr/>
        </p:nvSpPr>
        <p:spPr>
          <a:xfrm>
            <a:off x="507390" y="3582755"/>
            <a:ext cx="4298100" cy="3694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6000">
                <a:solidFill>
                  <a:schemeClr val="lt1"/>
                </a:solidFill>
                <a:latin typeface="Source Sans Pro"/>
                <a:ea typeface="Source Sans Pro"/>
                <a:cs typeface="Source Sans Pro"/>
                <a:sym typeface="Source Sans Pro"/>
              </a:rPr>
              <a:t>PRAESENT ELEIFEND MAURIS IN SAPIEN</a:t>
            </a:r>
            <a:endParaRPr b="1" sz="6000">
              <a:solidFill>
                <a:schemeClr val="lt1"/>
              </a:solidFill>
              <a:latin typeface="Source Sans Pro"/>
              <a:ea typeface="Source Sans Pro"/>
              <a:cs typeface="Source Sans Pro"/>
              <a:sym typeface="Source Sans Pro"/>
            </a:endParaRPr>
          </a:p>
        </p:txBody>
      </p:sp>
      <p:sp>
        <p:nvSpPr>
          <p:cNvPr id="81" name="Google Shape;81;p13"/>
          <p:cNvSpPr txBox="1"/>
          <p:nvPr/>
        </p:nvSpPr>
        <p:spPr>
          <a:xfrm>
            <a:off x="547573" y="7400777"/>
            <a:ext cx="3465600" cy="855000"/>
          </a:xfrm>
          <a:prstGeom prst="rect">
            <a:avLst/>
          </a:prstGeom>
          <a:noFill/>
          <a:ln>
            <a:noFill/>
          </a:ln>
        </p:spPr>
        <p:txBody>
          <a:bodyPr anchorCtr="0" anchor="t" bIns="0" lIns="0" spcFirstLastPara="1" rIns="0" wrap="square" tIns="0">
            <a:spAutoFit/>
          </a:bodyPr>
          <a:lstStyle/>
          <a:p>
            <a:pPr indent="0" lvl="0" marL="0" rtl="0" algn="l">
              <a:lnSpc>
                <a:spcPct val="135000"/>
              </a:lnSpc>
              <a:spcBef>
                <a:spcPts val="0"/>
              </a:spcBef>
              <a:spcAft>
                <a:spcPts val="0"/>
              </a:spcAft>
              <a:buNone/>
            </a:pPr>
            <a:r>
              <a:rPr lang="ru" sz="1100">
                <a:solidFill>
                  <a:schemeClr val="lt1"/>
                </a:solidFill>
                <a:latin typeface="Spartan"/>
                <a:ea typeface="Spartan"/>
                <a:cs typeface="Spartan"/>
                <a:sym typeface="Spartan"/>
              </a:rPr>
              <a:t>Vivamus enim magna, cursus nec maximus eu, dapibus in lectus. Quisque et interdum ante, sit amet venenatis eros. Proin faucibus quis odio tincidunt elementum.</a:t>
            </a:r>
            <a:endParaRPr sz="1100">
              <a:solidFill>
                <a:schemeClr val="lt1"/>
              </a:solidFill>
              <a:latin typeface="Spartan"/>
              <a:ea typeface="Spartan"/>
              <a:cs typeface="Spartan"/>
              <a:sym typeface="Spartan"/>
            </a:endParaRPr>
          </a:p>
        </p:txBody>
      </p:sp>
      <p:cxnSp>
        <p:nvCxnSpPr>
          <p:cNvPr id="82" name="Google Shape;82;p13"/>
          <p:cNvCxnSpPr/>
          <p:nvPr/>
        </p:nvCxnSpPr>
        <p:spPr>
          <a:xfrm rot="10800000">
            <a:off x="2604550" y="10141088"/>
            <a:ext cx="0" cy="295500"/>
          </a:xfrm>
          <a:prstGeom prst="straightConnector1">
            <a:avLst/>
          </a:prstGeom>
          <a:noFill/>
          <a:ln cap="flat" cmpd="sng" w="19050">
            <a:solidFill>
              <a:schemeClr val="dk2"/>
            </a:solidFill>
            <a:prstDash val="solid"/>
            <a:round/>
            <a:headEnd len="med" w="med" type="none"/>
            <a:tailEnd len="med" w="med" type="none"/>
          </a:ln>
        </p:spPr>
      </p:cxnSp>
      <p:cxnSp>
        <p:nvCxnSpPr>
          <p:cNvPr id="83" name="Google Shape;83;p13"/>
          <p:cNvCxnSpPr/>
          <p:nvPr/>
        </p:nvCxnSpPr>
        <p:spPr>
          <a:xfrm rot="10800000">
            <a:off x="4964150" y="10141088"/>
            <a:ext cx="0" cy="295500"/>
          </a:xfrm>
          <a:prstGeom prst="straightConnector1">
            <a:avLst/>
          </a:prstGeom>
          <a:noFill/>
          <a:ln cap="flat" cmpd="sng" w="19050">
            <a:solidFill>
              <a:schemeClr val="dk2"/>
            </a:solidFill>
            <a:prstDash val="solid"/>
            <a:round/>
            <a:headEnd len="med" w="med" type="none"/>
            <a:tailEnd len="med" w="med" type="none"/>
          </a:ln>
        </p:spPr>
      </p:cxnSp>
      <p:sp>
        <p:nvSpPr>
          <p:cNvPr id="84" name="Google Shape;84;p13"/>
          <p:cNvSpPr txBox="1"/>
          <p:nvPr/>
        </p:nvSpPr>
        <p:spPr>
          <a:xfrm>
            <a:off x="360250" y="10144425"/>
            <a:ext cx="2159700" cy="246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600">
                <a:latin typeface="Source Sans Pro"/>
                <a:ea typeface="Source Sans Pro"/>
                <a:cs typeface="Source Sans Pro"/>
                <a:sym typeface="Source Sans Pro"/>
              </a:rPr>
              <a:t>UT SUSCIPIT EGET</a:t>
            </a:r>
            <a:endParaRPr sz="1600">
              <a:latin typeface="Source Sans Pro"/>
              <a:ea typeface="Source Sans Pro"/>
              <a:cs typeface="Source Sans Pro"/>
              <a:sym typeface="Source Sans Pro"/>
            </a:endParaRPr>
          </a:p>
        </p:txBody>
      </p:sp>
      <p:sp>
        <p:nvSpPr>
          <p:cNvPr id="85" name="Google Shape;85;p13"/>
          <p:cNvSpPr txBox="1"/>
          <p:nvPr/>
        </p:nvSpPr>
        <p:spPr>
          <a:xfrm>
            <a:off x="2704500" y="10144425"/>
            <a:ext cx="2159700" cy="246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600">
                <a:latin typeface="Source Sans Pro"/>
                <a:ea typeface="Source Sans Pro"/>
                <a:cs typeface="Source Sans Pro"/>
                <a:sym typeface="Source Sans Pro"/>
              </a:rPr>
              <a:t>EFFICITUR CONSEQUAT</a:t>
            </a:r>
            <a:endParaRPr sz="1600">
              <a:latin typeface="Source Sans Pro"/>
              <a:ea typeface="Source Sans Pro"/>
              <a:cs typeface="Source Sans Pro"/>
              <a:sym typeface="Source Sans Pro"/>
            </a:endParaRPr>
          </a:p>
        </p:txBody>
      </p:sp>
      <p:sp>
        <p:nvSpPr>
          <p:cNvPr id="86" name="Google Shape;86;p13"/>
          <p:cNvSpPr txBox="1"/>
          <p:nvPr/>
        </p:nvSpPr>
        <p:spPr>
          <a:xfrm>
            <a:off x="5048750" y="10144425"/>
            <a:ext cx="2159700" cy="246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600">
                <a:latin typeface="Source Sans Pro"/>
                <a:ea typeface="Source Sans Pro"/>
                <a:cs typeface="Source Sans Pro"/>
                <a:sym typeface="Source Sans Pro"/>
              </a:rPr>
              <a:t>PELLENTESQUE</a:t>
            </a:r>
            <a:endParaRPr sz="1600">
              <a:latin typeface="Source Sans Pro"/>
              <a:ea typeface="Source Sans Pro"/>
              <a:cs typeface="Source Sans Pro"/>
              <a:sym typeface="Source Sans Pr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4"/>
          <p:cNvSpPr txBox="1"/>
          <p:nvPr/>
        </p:nvSpPr>
        <p:spPr>
          <a:xfrm>
            <a:off x="4965055" y="7199817"/>
            <a:ext cx="2089500" cy="2462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6000">
                <a:solidFill>
                  <a:srgbClr val="F28D60"/>
                </a:solidFill>
                <a:latin typeface="Playfair Display"/>
                <a:ea typeface="Playfair Display"/>
                <a:cs typeface="Playfair Display"/>
                <a:sym typeface="Playfair Display"/>
              </a:rPr>
              <a:t>“</a:t>
            </a:r>
            <a:endParaRPr sz="16000">
              <a:solidFill>
                <a:srgbClr val="F28D60"/>
              </a:solidFill>
              <a:latin typeface="Playfair Display"/>
              <a:ea typeface="Playfair Display"/>
              <a:cs typeface="Playfair Display"/>
              <a:sym typeface="Playfair Display"/>
            </a:endParaRPr>
          </a:p>
        </p:txBody>
      </p:sp>
      <p:pic>
        <p:nvPicPr>
          <p:cNvPr id="92" name="Google Shape;92;p14"/>
          <p:cNvPicPr preferRelativeResize="0"/>
          <p:nvPr/>
        </p:nvPicPr>
        <p:blipFill rotWithShape="1">
          <a:blip r:embed="rId3">
            <a:alphaModFix/>
          </a:blip>
          <a:srcRect b="0" l="0" r="50149" t="0"/>
          <a:stretch/>
        </p:blipFill>
        <p:spPr>
          <a:xfrm>
            <a:off x="360000" y="360000"/>
            <a:ext cx="7200000" cy="2990250"/>
          </a:xfrm>
          <a:prstGeom prst="rect">
            <a:avLst/>
          </a:prstGeom>
          <a:noFill/>
          <a:ln>
            <a:noFill/>
          </a:ln>
        </p:spPr>
      </p:pic>
      <p:sp>
        <p:nvSpPr>
          <p:cNvPr id="93" name="Google Shape;93;p14"/>
          <p:cNvSpPr txBox="1"/>
          <p:nvPr/>
        </p:nvSpPr>
        <p:spPr>
          <a:xfrm>
            <a:off x="316771" y="3419271"/>
            <a:ext cx="4500000" cy="1893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4100">
                <a:solidFill>
                  <a:schemeClr val="dk1"/>
                </a:solidFill>
                <a:latin typeface="Source Sans Pro"/>
                <a:ea typeface="Source Sans Pro"/>
                <a:cs typeface="Source Sans Pro"/>
                <a:sym typeface="Source Sans Pro"/>
              </a:rPr>
              <a:t>MORBI DICTUM SCELERISQUE DIAM SED EUISMOD</a:t>
            </a:r>
            <a:endParaRPr b="1" sz="4100">
              <a:solidFill>
                <a:schemeClr val="dk1"/>
              </a:solidFill>
              <a:latin typeface="Source Sans Pro"/>
              <a:ea typeface="Source Sans Pro"/>
              <a:cs typeface="Source Sans Pro"/>
              <a:sym typeface="Source Sans Pro"/>
            </a:endParaRPr>
          </a:p>
        </p:txBody>
      </p:sp>
      <p:sp>
        <p:nvSpPr>
          <p:cNvPr id="94" name="Google Shape;94;p14"/>
          <p:cNvSpPr txBox="1"/>
          <p:nvPr/>
        </p:nvSpPr>
        <p:spPr>
          <a:xfrm>
            <a:off x="360250" y="5418056"/>
            <a:ext cx="2159700" cy="4942800"/>
          </a:xfrm>
          <a:prstGeom prst="rect">
            <a:avLst/>
          </a:prstGeom>
          <a:noFill/>
          <a:ln>
            <a:noFill/>
          </a:ln>
        </p:spPr>
        <p:txBody>
          <a:bodyPr anchorCtr="0" anchor="t" bIns="0" lIns="0" spcFirstLastPara="1" rIns="0" wrap="square" tIns="0">
            <a:spAutoFit/>
          </a:bodyPr>
          <a:lstStyle/>
          <a:p>
            <a:pPr indent="0" lvl="0" marL="0" rtl="0" algn="just">
              <a:lnSpc>
                <a:spcPct val="112000"/>
              </a:lnSpc>
              <a:spcBef>
                <a:spcPts val="0"/>
              </a:spcBef>
              <a:spcAft>
                <a:spcPts val="0"/>
              </a:spcAft>
              <a:buClr>
                <a:schemeClr val="dk1"/>
              </a:buClr>
              <a:buSzPts val="1100"/>
              <a:buFont typeface="Arial"/>
              <a:buNone/>
            </a:pPr>
            <a:r>
              <a:rPr lang="ru" sz="1200">
                <a:latin typeface="Source Sans Pro"/>
                <a:ea typeface="Source Sans Pro"/>
                <a:cs typeface="Source Sans Pro"/>
                <a:sym typeface="Source Sans Pro"/>
              </a:rPr>
              <a:t>Cras urna nibh, volutpat vitae lobortis ac, tincidunt ut nisi. Nullam ac hendrerit ex, sed rhoncus lacus. Duis sagittis, ipsum at euismod malesuada, orci leo convallis lacus, maximus dignissim justo orci sed turpis. Quisque venenatis est in tempor pretium. Sed sit amet magna at mi tincidunt mattis.</a:t>
            </a:r>
            <a:endParaRPr sz="1200">
              <a:latin typeface="Source Sans Pro"/>
              <a:ea typeface="Source Sans Pro"/>
              <a:cs typeface="Source Sans Pro"/>
              <a:sym typeface="Source Sans Pro"/>
            </a:endParaRPr>
          </a:p>
          <a:p>
            <a:pPr indent="0" lvl="0" marL="0" rtl="0" algn="just">
              <a:lnSpc>
                <a:spcPct val="112000"/>
              </a:lnSpc>
              <a:spcBef>
                <a:spcPts val="0"/>
              </a:spcBef>
              <a:spcAft>
                <a:spcPts val="0"/>
              </a:spcAft>
              <a:buClr>
                <a:schemeClr val="dk1"/>
              </a:buClr>
              <a:buSzPts val="1100"/>
              <a:buFont typeface="Arial"/>
              <a:buNone/>
            </a:pPr>
            <a:r>
              <a:t/>
            </a:r>
            <a:endParaRPr sz="1200">
              <a:latin typeface="Source Sans Pro"/>
              <a:ea typeface="Source Sans Pro"/>
              <a:cs typeface="Source Sans Pro"/>
              <a:sym typeface="Source Sans Pro"/>
            </a:endParaRPr>
          </a:p>
          <a:p>
            <a:pPr indent="0" lvl="0" marL="0" rtl="0" algn="just">
              <a:lnSpc>
                <a:spcPct val="112000"/>
              </a:lnSpc>
              <a:spcBef>
                <a:spcPts val="0"/>
              </a:spcBef>
              <a:spcAft>
                <a:spcPts val="0"/>
              </a:spcAft>
              <a:buClr>
                <a:schemeClr val="dk1"/>
              </a:buClr>
              <a:buSzPts val="1100"/>
              <a:buFont typeface="Arial"/>
              <a:buNone/>
            </a:pPr>
            <a:r>
              <a:rPr lang="ru" sz="1200">
                <a:latin typeface="Source Sans Pro"/>
                <a:ea typeface="Source Sans Pro"/>
                <a:cs typeface="Source Sans Pro"/>
                <a:sym typeface="Source Sans Pro"/>
              </a:rPr>
              <a:t>Cras scelerisque leo tortor, vel faucibus ex mollis ac. Curabitur elit lorem, egestas vel accumsan eget, bibendum lacinia ante. Aenean at elit id quam sodales sodales. Morbi vehicula arcu et hendrerit varius. Vestibulum hendrerit lacus mi, id sodales justo scelerisque ac.</a:t>
            </a:r>
            <a:endParaRPr sz="1200">
              <a:latin typeface="Source Sans Pro"/>
              <a:ea typeface="Source Sans Pro"/>
              <a:cs typeface="Source Sans Pro"/>
              <a:sym typeface="Source Sans Pro"/>
            </a:endParaRPr>
          </a:p>
          <a:p>
            <a:pPr indent="0" lvl="0" marL="0" rtl="0" algn="just">
              <a:lnSpc>
                <a:spcPct val="112000"/>
              </a:lnSpc>
              <a:spcBef>
                <a:spcPts val="0"/>
              </a:spcBef>
              <a:spcAft>
                <a:spcPts val="0"/>
              </a:spcAft>
              <a:buClr>
                <a:schemeClr val="dk1"/>
              </a:buClr>
              <a:buSzPts val="1100"/>
              <a:buFont typeface="Arial"/>
              <a:buNone/>
            </a:pPr>
            <a:r>
              <a:t/>
            </a:r>
            <a:endParaRPr sz="1200">
              <a:latin typeface="Source Sans Pro"/>
              <a:ea typeface="Source Sans Pro"/>
              <a:cs typeface="Source Sans Pro"/>
              <a:sym typeface="Source Sans Pro"/>
            </a:endParaRPr>
          </a:p>
          <a:p>
            <a:pPr indent="0" lvl="0" marL="0" rtl="0" algn="just">
              <a:lnSpc>
                <a:spcPct val="112000"/>
              </a:lnSpc>
              <a:spcBef>
                <a:spcPts val="0"/>
              </a:spcBef>
              <a:spcAft>
                <a:spcPts val="0"/>
              </a:spcAft>
              <a:buNone/>
            </a:pPr>
            <a:r>
              <a:rPr lang="ru" sz="1200">
                <a:latin typeface="Source Sans Pro"/>
                <a:ea typeface="Source Sans Pro"/>
                <a:cs typeface="Source Sans Pro"/>
                <a:sym typeface="Source Sans Pro"/>
              </a:rPr>
              <a:t>Nunc euismod urna purus, nec luctus sem pulvinar quis. Integer elit neque, gravida vitae iaculis</a:t>
            </a:r>
            <a:endParaRPr sz="1200">
              <a:latin typeface="Source Sans Pro"/>
              <a:ea typeface="Source Sans Pro"/>
              <a:cs typeface="Source Sans Pro"/>
              <a:sym typeface="Source Sans Pro"/>
            </a:endParaRPr>
          </a:p>
        </p:txBody>
      </p:sp>
      <p:sp>
        <p:nvSpPr>
          <p:cNvPr id="95" name="Google Shape;95;p14"/>
          <p:cNvSpPr txBox="1"/>
          <p:nvPr/>
        </p:nvSpPr>
        <p:spPr>
          <a:xfrm>
            <a:off x="2700150" y="5418056"/>
            <a:ext cx="2159700" cy="4942800"/>
          </a:xfrm>
          <a:prstGeom prst="rect">
            <a:avLst/>
          </a:prstGeom>
          <a:noFill/>
          <a:ln>
            <a:noFill/>
          </a:ln>
        </p:spPr>
        <p:txBody>
          <a:bodyPr anchorCtr="0" anchor="t" bIns="0" lIns="0" spcFirstLastPara="1" rIns="0" wrap="square" tIns="0">
            <a:spAutoFit/>
          </a:bodyPr>
          <a:lstStyle/>
          <a:p>
            <a:pPr indent="0" lvl="0" marL="0" rtl="0" algn="just">
              <a:lnSpc>
                <a:spcPct val="112000"/>
              </a:lnSpc>
              <a:spcBef>
                <a:spcPts val="0"/>
              </a:spcBef>
              <a:spcAft>
                <a:spcPts val="0"/>
              </a:spcAft>
              <a:buNone/>
            </a:pPr>
            <a:r>
              <a:rPr lang="ru" sz="1200">
                <a:latin typeface="Source Sans Pro"/>
                <a:ea typeface="Source Sans Pro"/>
                <a:cs typeface="Source Sans Pro"/>
                <a:sym typeface="Source Sans Pro"/>
              </a:rPr>
              <a:t>faucibus magna ac risus mollis porta. Ut eu ante in urna congue elementum. Aliquam et ultricies neque, in blandit lacus. Sed finibus erat quis leo sagittis vulputate. Morbi ac turpis quis ligula convallis venenatis vitae finibus felis. Nunc molestie purus magna, ut congue augue mattis in. </a:t>
            </a:r>
            <a:endParaRPr sz="1200">
              <a:latin typeface="Source Sans Pro"/>
              <a:ea typeface="Source Sans Pro"/>
              <a:cs typeface="Source Sans Pro"/>
              <a:sym typeface="Source Sans Pro"/>
            </a:endParaRPr>
          </a:p>
          <a:p>
            <a:pPr indent="0" lvl="0" marL="0" rtl="0" algn="just">
              <a:lnSpc>
                <a:spcPct val="112000"/>
              </a:lnSpc>
              <a:spcBef>
                <a:spcPts val="0"/>
              </a:spcBef>
              <a:spcAft>
                <a:spcPts val="0"/>
              </a:spcAft>
              <a:buNone/>
            </a:pPr>
            <a:r>
              <a:t/>
            </a:r>
            <a:endParaRPr sz="1200">
              <a:latin typeface="Source Sans Pro"/>
              <a:ea typeface="Source Sans Pro"/>
              <a:cs typeface="Source Sans Pro"/>
              <a:sym typeface="Source Sans Pro"/>
            </a:endParaRPr>
          </a:p>
          <a:p>
            <a:pPr indent="0" lvl="0" marL="0" rtl="0" algn="just">
              <a:lnSpc>
                <a:spcPct val="112000"/>
              </a:lnSpc>
              <a:spcBef>
                <a:spcPts val="0"/>
              </a:spcBef>
              <a:spcAft>
                <a:spcPts val="0"/>
              </a:spcAft>
              <a:buNone/>
            </a:pPr>
            <a:r>
              <a:rPr lang="ru" sz="1200">
                <a:latin typeface="Source Sans Pro"/>
                <a:ea typeface="Source Sans Pro"/>
                <a:cs typeface="Source Sans Pro"/>
                <a:sym typeface="Source Sans Pro"/>
              </a:rPr>
              <a:t>Donec non nisi volutpat, egestas sem id, euismod justo. Nam tincidunt lorem quis cursus faucibus. In molestie neque eu posuere bibendum. Etiam mauris lacus, hendrerit id augue eget, sollicitudin congue arcu. Maecenas gravida lacus sit amet malesuada sollicitudin. Fusce convallis, metus eget dignissim pulvinar, magna eros imperdiet leo, ut feugiat massa libero sed augue. Suspendisse vitae.</a:t>
            </a:r>
            <a:endParaRPr sz="1200">
              <a:latin typeface="Source Sans Pro"/>
              <a:ea typeface="Source Sans Pro"/>
              <a:cs typeface="Source Sans Pro"/>
              <a:sym typeface="Source Sans Pro"/>
            </a:endParaRPr>
          </a:p>
        </p:txBody>
      </p:sp>
      <p:sp>
        <p:nvSpPr>
          <p:cNvPr id="96" name="Google Shape;96;p14"/>
          <p:cNvSpPr txBox="1"/>
          <p:nvPr/>
        </p:nvSpPr>
        <p:spPr>
          <a:xfrm>
            <a:off x="5040050" y="3539536"/>
            <a:ext cx="2159700" cy="3908400"/>
          </a:xfrm>
          <a:prstGeom prst="rect">
            <a:avLst/>
          </a:prstGeom>
          <a:noFill/>
          <a:ln>
            <a:noFill/>
          </a:ln>
        </p:spPr>
        <p:txBody>
          <a:bodyPr anchorCtr="0" anchor="t" bIns="0" lIns="0" spcFirstLastPara="1" rIns="0" wrap="square" tIns="0">
            <a:spAutoFit/>
          </a:bodyPr>
          <a:lstStyle/>
          <a:p>
            <a:pPr indent="0" lvl="0" marL="0" rtl="0" algn="just">
              <a:lnSpc>
                <a:spcPct val="112000"/>
              </a:lnSpc>
              <a:spcBef>
                <a:spcPts val="0"/>
              </a:spcBef>
              <a:spcAft>
                <a:spcPts val="0"/>
              </a:spcAft>
              <a:buNone/>
            </a:pPr>
            <a:r>
              <a:rPr lang="ru" sz="1200">
                <a:latin typeface="Source Sans Pro"/>
                <a:ea typeface="Source Sans Pro"/>
                <a:cs typeface="Source Sans Pro"/>
                <a:sym typeface="Source Sans Pro"/>
              </a:rPr>
              <a:t>Morbi ac turpis quis ligula convallis venenatis vitae finibus felis. Nunc molestie purus magna, ut congue augue mattis in. </a:t>
            </a:r>
            <a:endParaRPr sz="1200">
              <a:latin typeface="Source Sans Pro"/>
              <a:ea typeface="Source Sans Pro"/>
              <a:cs typeface="Source Sans Pro"/>
              <a:sym typeface="Source Sans Pro"/>
            </a:endParaRPr>
          </a:p>
          <a:p>
            <a:pPr indent="0" lvl="0" marL="0" rtl="0" algn="just">
              <a:lnSpc>
                <a:spcPct val="112000"/>
              </a:lnSpc>
              <a:spcBef>
                <a:spcPts val="0"/>
              </a:spcBef>
              <a:spcAft>
                <a:spcPts val="0"/>
              </a:spcAft>
              <a:buNone/>
            </a:pPr>
            <a:r>
              <a:t/>
            </a:r>
            <a:endParaRPr sz="1200">
              <a:latin typeface="Source Sans Pro"/>
              <a:ea typeface="Source Sans Pro"/>
              <a:cs typeface="Source Sans Pro"/>
              <a:sym typeface="Source Sans Pro"/>
            </a:endParaRPr>
          </a:p>
          <a:p>
            <a:pPr indent="0" lvl="0" marL="0" rtl="0" algn="just">
              <a:lnSpc>
                <a:spcPct val="112000"/>
              </a:lnSpc>
              <a:spcBef>
                <a:spcPts val="0"/>
              </a:spcBef>
              <a:spcAft>
                <a:spcPts val="0"/>
              </a:spcAft>
              <a:buNone/>
            </a:pPr>
            <a:r>
              <a:rPr lang="ru" sz="1200">
                <a:latin typeface="Source Sans Pro"/>
                <a:ea typeface="Source Sans Pro"/>
                <a:cs typeface="Source Sans Pro"/>
                <a:sym typeface="Source Sans Pro"/>
              </a:rPr>
              <a:t>Donec non nisi volutpat, egestas sem id, euismod justo. Nam tincidunt lorem quis cursus faucibus. In molestie neque eu posuere bibendum. Etiam mauris lacus, hendrerit id augue eget, sollicitudin congue arcu. Maecenas gravida lacus sit amet malesuada sollicitudin. Fusce convallis, metus eget dignissim pulvinar, magna eros imperdiet leo, ut feugiat massa libero sed augue. Suspendisse vitae placerat elit. Ut nibh ipsum, consectetur.</a:t>
            </a:r>
            <a:endParaRPr sz="1200">
              <a:latin typeface="Source Sans Pro"/>
              <a:ea typeface="Source Sans Pro"/>
              <a:cs typeface="Source Sans Pro"/>
              <a:sym typeface="Source Sans Pro"/>
            </a:endParaRPr>
          </a:p>
        </p:txBody>
      </p:sp>
      <p:sp>
        <p:nvSpPr>
          <p:cNvPr id="97" name="Google Shape;97;p14"/>
          <p:cNvSpPr txBox="1"/>
          <p:nvPr/>
        </p:nvSpPr>
        <p:spPr>
          <a:xfrm>
            <a:off x="5054450" y="8409400"/>
            <a:ext cx="2145300" cy="1939500"/>
          </a:xfrm>
          <a:prstGeom prst="rect">
            <a:avLst/>
          </a:prstGeom>
          <a:noFill/>
          <a:ln>
            <a:noFill/>
          </a:ln>
        </p:spPr>
        <p:txBody>
          <a:bodyPr anchorCtr="0" anchor="t" bIns="0" lIns="0" spcFirstLastPara="1" rIns="0" wrap="square" tIns="0">
            <a:spAutoFit/>
          </a:bodyPr>
          <a:lstStyle/>
          <a:p>
            <a:pPr indent="0" lvl="0" marL="0" rtl="0" algn="just">
              <a:lnSpc>
                <a:spcPct val="120000"/>
              </a:lnSpc>
              <a:spcBef>
                <a:spcPts val="0"/>
              </a:spcBef>
              <a:spcAft>
                <a:spcPts val="0"/>
              </a:spcAft>
              <a:buNone/>
            </a:pPr>
            <a:r>
              <a:rPr b="1" lang="ru" sz="1800">
                <a:latin typeface="Source Sans Pro"/>
                <a:ea typeface="Source Sans Pro"/>
                <a:cs typeface="Source Sans Pro"/>
                <a:sym typeface="Source Sans Pro"/>
              </a:rPr>
              <a:t>Maecenas sed ex egestas erat semper consequat. Fusce congue magna at ligula fermentum</a:t>
            </a:r>
            <a:endParaRPr b="1" sz="1800">
              <a:latin typeface="Source Sans Pro"/>
              <a:ea typeface="Source Sans Pro"/>
              <a:cs typeface="Source Sans Pro"/>
              <a:sym typeface="Source Sans Pro"/>
            </a:endParaRPr>
          </a:p>
          <a:p>
            <a:pPr indent="0" lvl="0" marL="0" rtl="0" algn="just">
              <a:lnSpc>
                <a:spcPct val="120000"/>
              </a:lnSpc>
              <a:spcBef>
                <a:spcPts val="0"/>
              </a:spcBef>
              <a:spcAft>
                <a:spcPts val="0"/>
              </a:spcAft>
              <a:buNone/>
            </a:pPr>
            <a:r>
              <a:rPr b="1" lang="ru" sz="1800">
                <a:latin typeface="Source Sans Pro"/>
                <a:ea typeface="Source Sans Pro"/>
                <a:cs typeface="Source Sans Pro"/>
                <a:sym typeface="Source Sans Pro"/>
              </a:rPr>
              <a:t>urna.</a:t>
            </a:r>
            <a:endParaRPr b="1" sz="1800">
              <a:latin typeface="Source Sans Pro"/>
              <a:ea typeface="Source Sans Pro"/>
              <a:cs typeface="Source Sans Pro"/>
              <a:sym typeface="Source Sans Pro"/>
            </a:endParaRPr>
          </a:p>
        </p:txBody>
      </p:sp>
      <p:pic>
        <p:nvPicPr>
          <p:cNvPr id="98" name="Google Shape;98;p14"/>
          <p:cNvPicPr preferRelativeResize="0"/>
          <p:nvPr/>
        </p:nvPicPr>
        <p:blipFill rotWithShape="1">
          <a:blip r:embed="rId4">
            <a:alphaModFix/>
          </a:blip>
          <a:srcRect b="0" l="49748" r="0" t="0"/>
          <a:stretch/>
        </p:blipFill>
        <p:spPr>
          <a:xfrm>
            <a:off x="0" y="6778350"/>
            <a:ext cx="1339100" cy="2660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5"/>
          <p:cNvSpPr/>
          <p:nvPr/>
        </p:nvSpPr>
        <p:spPr>
          <a:xfrm>
            <a:off x="360000" y="7916950"/>
            <a:ext cx="3204600" cy="2343000"/>
          </a:xfrm>
          <a:prstGeom prst="rect">
            <a:avLst/>
          </a:prstGeom>
          <a:solidFill>
            <a:srgbClr val="7794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4" name="Google Shape;104;p15"/>
          <p:cNvPicPr preferRelativeResize="0"/>
          <p:nvPr/>
        </p:nvPicPr>
        <p:blipFill rotWithShape="1">
          <a:blip r:embed="rId3">
            <a:alphaModFix/>
          </a:blip>
          <a:srcRect b="0" l="0" r="49522" t="0"/>
          <a:stretch/>
        </p:blipFill>
        <p:spPr>
          <a:xfrm>
            <a:off x="6270430" y="4214825"/>
            <a:ext cx="1289576" cy="2554751"/>
          </a:xfrm>
          <a:prstGeom prst="rect">
            <a:avLst/>
          </a:prstGeom>
          <a:noFill/>
          <a:ln>
            <a:noFill/>
          </a:ln>
        </p:spPr>
      </p:pic>
      <p:pic>
        <p:nvPicPr>
          <p:cNvPr id="105" name="Google Shape;105;p15"/>
          <p:cNvPicPr preferRelativeResize="0"/>
          <p:nvPr/>
        </p:nvPicPr>
        <p:blipFill rotWithShape="1">
          <a:blip r:embed="rId4">
            <a:alphaModFix/>
          </a:blip>
          <a:srcRect b="0" l="50149" r="0" t="0"/>
          <a:stretch/>
        </p:blipFill>
        <p:spPr>
          <a:xfrm>
            <a:off x="0" y="360000"/>
            <a:ext cx="7200000" cy="2990250"/>
          </a:xfrm>
          <a:prstGeom prst="rect">
            <a:avLst/>
          </a:prstGeom>
          <a:noFill/>
          <a:ln>
            <a:noFill/>
          </a:ln>
        </p:spPr>
      </p:pic>
      <p:sp>
        <p:nvSpPr>
          <p:cNvPr id="106" name="Google Shape;106;p15"/>
          <p:cNvSpPr txBox="1"/>
          <p:nvPr/>
        </p:nvSpPr>
        <p:spPr>
          <a:xfrm>
            <a:off x="2023469" y="453885"/>
            <a:ext cx="4964100" cy="12315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4000">
                <a:solidFill>
                  <a:schemeClr val="lt1"/>
                </a:solidFill>
                <a:latin typeface="Source Sans Pro"/>
                <a:ea typeface="Source Sans Pro"/>
                <a:cs typeface="Source Sans Pro"/>
                <a:sym typeface="Source Sans Pro"/>
              </a:rPr>
              <a:t>PRAESENT ELEIFEND MAURIS IN SAPIEN</a:t>
            </a:r>
            <a:endParaRPr sz="4000">
              <a:solidFill>
                <a:schemeClr val="lt1"/>
              </a:solidFill>
              <a:latin typeface="Source Sans Pro"/>
              <a:ea typeface="Source Sans Pro"/>
              <a:cs typeface="Source Sans Pro"/>
              <a:sym typeface="Source Sans Pro"/>
            </a:endParaRPr>
          </a:p>
        </p:txBody>
      </p:sp>
      <p:sp>
        <p:nvSpPr>
          <p:cNvPr id="107" name="Google Shape;107;p15"/>
          <p:cNvSpPr txBox="1"/>
          <p:nvPr/>
        </p:nvSpPr>
        <p:spPr>
          <a:xfrm>
            <a:off x="323974" y="3474681"/>
            <a:ext cx="2340000" cy="985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b="1" lang="ru" sz="3200">
                <a:solidFill>
                  <a:schemeClr val="dk1"/>
                </a:solidFill>
                <a:latin typeface="Source Sans Pro"/>
                <a:ea typeface="Source Sans Pro"/>
                <a:cs typeface="Source Sans Pro"/>
                <a:sym typeface="Source Sans Pro"/>
              </a:rPr>
              <a:t>CONVALLIS </a:t>
            </a:r>
            <a:endParaRPr b="1" sz="3200">
              <a:solidFill>
                <a:schemeClr val="dk1"/>
              </a:solidFill>
              <a:latin typeface="Source Sans Pro"/>
              <a:ea typeface="Source Sans Pro"/>
              <a:cs typeface="Source Sans Pro"/>
              <a:sym typeface="Source Sans Pro"/>
            </a:endParaRPr>
          </a:p>
          <a:p>
            <a:pPr indent="0" lvl="0" marL="0" rtl="0" algn="l">
              <a:spcBef>
                <a:spcPts val="0"/>
              </a:spcBef>
              <a:spcAft>
                <a:spcPts val="0"/>
              </a:spcAft>
              <a:buNone/>
            </a:pPr>
            <a:r>
              <a:rPr b="1" lang="ru" sz="3200">
                <a:solidFill>
                  <a:schemeClr val="dk1"/>
                </a:solidFill>
                <a:latin typeface="Source Sans Pro"/>
                <a:ea typeface="Source Sans Pro"/>
                <a:cs typeface="Source Sans Pro"/>
                <a:sym typeface="Source Sans Pro"/>
              </a:rPr>
              <a:t>IMPERDIET</a:t>
            </a:r>
            <a:endParaRPr b="1" sz="3200">
              <a:solidFill>
                <a:schemeClr val="dk1"/>
              </a:solidFill>
              <a:latin typeface="Source Sans Pro"/>
              <a:ea typeface="Source Sans Pro"/>
              <a:cs typeface="Source Sans Pro"/>
              <a:sym typeface="Source Sans Pro"/>
            </a:endParaRPr>
          </a:p>
        </p:txBody>
      </p:sp>
      <p:sp>
        <p:nvSpPr>
          <p:cNvPr id="108" name="Google Shape;108;p15"/>
          <p:cNvSpPr txBox="1"/>
          <p:nvPr/>
        </p:nvSpPr>
        <p:spPr>
          <a:xfrm>
            <a:off x="360000" y="4553485"/>
            <a:ext cx="2159700" cy="3287700"/>
          </a:xfrm>
          <a:prstGeom prst="rect">
            <a:avLst/>
          </a:prstGeom>
          <a:noFill/>
          <a:ln>
            <a:noFill/>
          </a:ln>
        </p:spPr>
        <p:txBody>
          <a:bodyPr anchorCtr="0" anchor="t" bIns="0" lIns="0" spcFirstLastPara="1" rIns="0" wrap="square" tIns="0">
            <a:spAutoFit/>
          </a:bodyPr>
          <a:lstStyle/>
          <a:p>
            <a:pPr indent="0" lvl="0" marL="0" rtl="0" algn="just">
              <a:lnSpc>
                <a:spcPct val="112000"/>
              </a:lnSpc>
              <a:spcBef>
                <a:spcPts val="0"/>
              </a:spcBef>
              <a:spcAft>
                <a:spcPts val="0"/>
              </a:spcAft>
              <a:buNone/>
            </a:pPr>
            <a:r>
              <a:rPr lang="ru" sz="1200">
                <a:latin typeface="Source Sans Pro"/>
                <a:ea typeface="Source Sans Pro"/>
                <a:cs typeface="Source Sans Pro"/>
                <a:sym typeface="Source Sans Pro"/>
              </a:rPr>
              <a:t>Sed finibus erat quis leo sagittis vulputate. Morbi ac turpis quis ligula convallis venenatis vitae finibus felis. Nunc molestie purus magna, ut congue augue.</a:t>
            </a:r>
            <a:endParaRPr sz="1200">
              <a:latin typeface="Source Sans Pro"/>
              <a:ea typeface="Source Sans Pro"/>
              <a:cs typeface="Source Sans Pro"/>
              <a:sym typeface="Source Sans Pro"/>
            </a:endParaRPr>
          </a:p>
          <a:p>
            <a:pPr indent="0" lvl="0" marL="0" rtl="0" algn="just">
              <a:lnSpc>
                <a:spcPct val="112000"/>
              </a:lnSpc>
              <a:spcBef>
                <a:spcPts val="0"/>
              </a:spcBef>
              <a:spcAft>
                <a:spcPts val="0"/>
              </a:spcAft>
              <a:buNone/>
            </a:pPr>
            <a:r>
              <a:t/>
            </a:r>
            <a:endParaRPr sz="1200">
              <a:latin typeface="Source Sans Pro"/>
              <a:ea typeface="Source Sans Pro"/>
              <a:cs typeface="Source Sans Pro"/>
              <a:sym typeface="Source Sans Pro"/>
            </a:endParaRPr>
          </a:p>
          <a:p>
            <a:pPr indent="0" lvl="0" marL="0" rtl="0" algn="just">
              <a:lnSpc>
                <a:spcPct val="112000"/>
              </a:lnSpc>
              <a:spcBef>
                <a:spcPts val="0"/>
              </a:spcBef>
              <a:spcAft>
                <a:spcPts val="0"/>
              </a:spcAft>
              <a:buNone/>
            </a:pPr>
            <a:r>
              <a:rPr lang="ru" sz="1200">
                <a:latin typeface="Source Sans Pro"/>
                <a:ea typeface="Source Sans Pro"/>
                <a:cs typeface="Source Sans Pro"/>
                <a:sym typeface="Source Sans Pro"/>
              </a:rPr>
              <a:t>Donec non nisi volutpat, egestas sem id, euismod justo. Nam tincidunt lorem quis cursus faucibus. In molestie neque eu posuere bibendum. Etiam mauris lacus, hendrerit id augue eget, sollicitudin congue arcu. Maecenas gravida lacus sit amet malesuada sollicitudin. Fusce convallis, metus eget dignissim </a:t>
            </a:r>
            <a:endParaRPr sz="1200">
              <a:latin typeface="Source Sans Pro"/>
              <a:ea typeface="Source Sans Pro"/>
              <a:cs typeface="Source Sans Pro"/>
              <a:sym typeface="Source Sans Pro"/>
            </a:endParaRPr>
          </a:p>
        </p:txBody>
      </p:sp>
      <p:sp>
        <p:nvSpPr>
          <p:cNvPr id="109" name="Google Shape;109;p15"/>
          <p:cNvSpPr txBox="1"/>
          <p:nvPr/>
        </p:nvSpPr>
        <p:spPr>
          <a:xfrm>
            <a:off x="2700150" y="3535166"/>
            <a:ext cx="2159700" cy="4322100"/>
          </a:xfrm>
          <a:prstGeom prst="rect">
            <a:avLst/>
          </a:prstGeom>
          <a:noFill/>
          <a:ln>
            <a:noFill/>
          </a:ln>
        </p:spPr>
        <p:txBody>
          <a:bodyPr anchorCtr="0" anchor="t" bIns="0" lIns="0" spcFirstLastPara="1" rIns="0" wrap="square" tIns="0">
            <a:spAutoFit/>
          </a:bodyPr>
          <a:lstStyle/>
          <a:p>
            <a:pPr indent="0" lvl="0" marL="0" rtl="0" algn="just">
              <a:lnSpc>
                <a:spcPct val="112000"/>
              </a:lnSpc>
              <a:spcBef>
                <a:spcPts val="0"/>
              </a:spcBef>
              <a:spcAft>
                <a:spcPts val="0"/>
              </a:spcAft>
              <a:buNone/>
            </a:pPr>
            <a:r>
              <a:rPr lang="ru" sz="1200">
                <a:latin typeface="Source Sans Pro"/>
                <a:ea typeface="Source Sans Pro"/>
                <a:cs typeface="Source Sans Pro"/>
                <a:sym typeface="Source Sans Pro"/>
              </a:rPr>
              <a:t>ac turpis quis ligula convallis venenatis vitae finibus felis. Nunc molestie purus magna, ut congue augue mattis in. </a:t>
            </a:r>
            <a:endParaRPr sz="1200">
              <a:latin typeface="Source Sans Pro"/>
              <a:ea typeface="Source Sans Pro"/>
              <a:cs typeface="Source Sans Pro"/>
              <a:sym typeface="Source Sans Pro"/>
            </a:endParaRPr>
          </a:p>
          <a:p>
            <a:pPr indent="0" lvl="0" marL="0" rtl="0" algn="just">
              <a:lnSpc>
                <a:spcPct val="112000"/>
              </a:lnSpc>
              <a:spcBef>
                <a:spcPts val="0"/>
              </a:spcBef>
              <a:spcAft>
                <a:spcPts val="0"/>
              </a:spcAft>
              <a:buNone/>
            </a:pPr>
            <a:r>
              <a:t/>
            </a:r>
            <a:endParaRPr sz="1200">
              <a:latin typeface="Source Sans Pro"/>
              <a:ea typeface="Source Sans Pro"/>
              <a:cs typeface="Source Sans Pro"/>
              <a:sym typeface="Source Sans Pro"/>
            </a:endParaRPr>
          </a:p>
          <a:p>
            <a:pPr indent="0" lvl="0" marL="0" rtl="0" algn="just">
              <a:lnSpc>
                <a:spcPct val="112000"/>
              </a:lnSpc>
              <a:spcBef>
                <a:spcPts val="0"/>
              </a:spcBef>
              <a:spcAft>
                <a:spcPts val="0"/>
              </a:spcAft>
              <a:buNone/>
            </a:pPr>
            <a:r>
              <a:rPr lang="ru" sz="1200">
                <a:latin typeface="Source Sans Pro"/>
                <a:ea typeface="Source Sans Pro"/>
                <a:cs typeface="Source Sans Pro"/>
                <a:sym typeface="Source Sans Pro"/>
              </a:rPr>
              <a:t>Donec non nisi volutpat, egestas sem id, euismod justo. Nam tincidunt lorem quis cursus faucibus. In molestie neque eu posuere bibendum. Etiam mauris lacus, hendrerit id augue eget, sollicitudin congue arcu. Maecenas gravida lacus sit amet malesuada sollicitudin. </a:t>
            </a:r>
            <a:endParaRPr sz="1200">
              <a:latin typeface="Source Sans Pro"/>
              <a:ea typeface="Source Sans Pro"/>
              <a:cs typeface="Source Sans Pro"/>
              <a:sym typeface="Source Sans Pro"/>
            </a:endParaRPr>
          </a:p>
          <a:p>
            <a:pPr indent="0" lvl="0" marL="0" rtl="0" algn="just">
              <a:lnSpc>
                <a:spcPct val="112000"/>
              </a:lnSpc>
              <a:spcBef>
                <a:spcPts val="0"/>
              </a:spcBef>
              <a:spcAft>
                <a:spcPts val="0"/>
              </a:spcAft>
              <a:buNone/>
            </a:pPr>
            <a:r>
              <a:t/>
            </a:r>
            <a:endParaRPr sz="1200">
              <a:latin typeface="Source Sans Pro"/>
              <a:ea typeface="Source Sans Pro"/>
              <a:cs typeface="Source Sans Pro"/>
              <a:sym typeface="Source Sans Pro"/>
            </a:endParaRPr>
          </a:p>
          <a:p>
            <a:pPr indent="0" lvl="0" marL="0" rtl="0" algn="just">
              <a:lnSpc>
                <a:spcPct val="112000"/>
              </a:lnSpc>
              <a:spcBef>
                <a:spcPts val="0"/>
              </a:spcBef>
              <a:spcAft>
                <a:spcPts val="0"/>
              </a:spcAft>
              <a:buNone/>
            </a:pPr>
            <a:r>
              <a:rPr lang="ru" sz="1200">
                <a:latin typeface="Source Sans Pro"/>
                <a:ea typeface="Source Sans Pro"/>
                <a:cs typeface="Source Sans Pro"/>
                <a:sym typeface="Source Sans Pro"/>
              </a:rPr>
              <a:t>Fusce convallis, metus eget dignissim pulvinar, magna eros imperdiet leo, ut feugiat massa libero sed augue. Suspendisse vitae placerat elit. Ut nibh ipsum, consectetur eget rutrum non, </a:t>
            </a:r>
            <a:endParaRPr sz="1200">
              <a:latin typeface="Source Sans Pro"/>
              <a:ea typeface="Source Sans Pro"/>
              <a:cs typeface="Source Sans Pro"/>
              <a:sym typeface="Source Sans Pro"/>
            </a:endParaRPr>
          </a:p>
        </p:txBody>
      </p:sp>
      <p:sp>
        <p:nvSpPr>
          <p:cNvPr id="110" name="Google Shape;110;p15"/>
          <p:cNvSpPr txBox="1"/>
          <p:nvPr/>
        </p:nvSpPr>
        <p:spPr>
          <a:xfrm>
            <a:off x="5040300" y="3535166"/>
            <a:ext cx="2159700" cy="4322100"/>
          </a:xfrm>
          <a:prstGeom prst="rect">
            <a:avLst/>
          </a:prstGeom>
          <a:noFill/>
          <a:ln>
            <a:noFill/>
          </a:ln>
        </p:spPr>
        <p:txBody>
          <a:bodyPr anchorCtr="0" anchor="t" bIns="0" lIns="0" spcFirstLastPara="1" rIns="0" wrap="square" tIns="0">
            <a:spAutoFit/>
          </a:bodyPr>
          <a:lstStyle/>
          <a:p>
            <a:pPr indent="0" lvl="0" marL="0" rtl="0" algn="just">
              <a:lnSpc>
                <a:spcPct val="112000"/>
              </a:lnSpc>
              <a:spcBef>
                <a:spcPts val="0"/>
              </a:spcBef>
              <a:spcAft>
                <a:spcPts val="0"/>
              </a:spcAft>
              <a:buNone/>
            </a:pPr>
            <a:r>
              <a:rPr lang="ru" sz="1200">
                <a:latin typeface="Source Sans Pro"/>
                <a:ea typeface="Source Sans Pro"/>
                <a:cs typeface="Source Sans Pro"/>
                <a:sym typeface="Source Sans Pro"/>
              </a:rPr>
              <a:t>Ut eu ante in urna congue elementum. Aliquam et ultricies neque, in blandit lacus. Sed finibus erat quis leo sagittis vulputate. Morbi ac turpis quis ligula convallis venenatis vitae finibus felis. Nunc molestie purus magna, ut congue augue mattis in. </a:t>
            </a:r>
            <a:endParaRPr sz="1200">
              <a:latin typeface="Source Sans Pro"/>
              <a:ea typeface="Source Sans Pro"/>
              <a:cs typeface="Source Sans Pro"/>
              <a:sym typeface="Source Sans Pro"/>
            </a:endParaRPr>
          </a:p>
          <a:p>
            <a:pPr indent="0" lvl="0" marL="0" rtl="0" algn="just">
              <a:lnSpc>
                <a:spcPct val="112000"/>
              </a:lnSpc>
              <a:spcBef>
                <a:spcPts val="0"/>
              </a:spcBef>
              <a:spcAft>
                <a:spcPts val="0"/>
              </a:spcAft>
              <a:buNone/>
            </a:pPr>
            <a:r>
              <a:t/>
            </a:r>
            <a:endParaRPr sz="1200">
              <a:latin typeface="Source Sans Pro"/>
              <a:ea typeface="Source Sans Pro"/>
              <a:cs typeface="Source Sans Pro"/>
              <a:sym typeface="Source Sans Pro"/>
            </a:endParaRPr>
          </a:p>
          <a:p>
            <a:pPr indent="0" lvl="0" marL="0" rtl="0" algn="just">
              <a:lnSpc>
                <a:spcPct val="112000"/>
              </a:lnSpc>
              <a:spcBef>
                <a:spcPts val="0"/>
              </a:spcBef>
              <a:spcAft>
                <a:spcPts val="0"/>
              </a:spcAft>
              <a:buNone/>
            </a:pPr>
            <a:r>
              <a:rPr lang="ru" sz="1200">
                <a:latin typeface="Source Sans Pro"/>
                <a:ea typeface="Source Sans Pro"/>
                <a:cs typeface="Source Sans Pro"/>
                <a:sym typeface="Source Sans Pro"/>
              </a:rPr>
              <a:t>Donec non nisi volutpat, egestas sem id, euismod justo. Nam tincidunt lorem quis cursus faucibus. In molestie neque eu posuere bibendum. Etiam mauris lacus, hendrerit id augue eget, sollicitudin congue arcu. </a:t>
            </a:r>
            <a:endParaRPr sz="1200">
              <a:latin typeface="Source Sans Pro"/>
              <a:ea typeface="Source Sans Pro"/>
              <a:cs typeface="Source Sans Pro"/>
              <a:sym typeface="Source Sans Pro"/>
            </a:endParaRPr>
          </a:p>
          <a:p>
            <a:pPr indent="0" lvl="0" marL="0" rtl="0" algn="just">
              <a:lnSpc>
                <a:spcPct val="112000"/>
              </a:lnSpc>
              <a:spcBef>
                <a:spcPts val="0"/>
              </a:spcBef>
              <a:spcAft>
                <a:spcPts val="0"/>
              </a:spcAft>
              <a:buNone/>
            </a:pPr>
            <a:r>
              <a:t/>
            </a:r>
            <a:endParaRPr sz="1200">
              <a:latin typeface="Source Sans Pro"/>
              <a:ea typeface="Source Sans Pro"/>
              <a:cs typeface="Source Sans Pro"/>
              <a:sym typeface="Source Sans Pro"/>
            </a:endParaRPr>
          </a:p>
          <a:p>
            <a:pPr indent="0" lvl="0" marL="0" rtl="0" algn="just">
              <a:lnSpc>
                <a:spcPct val="112000"/>
              </a:lnSpc>
              <a:spcBef>
                <a:spcPts val="0"/>
              </a:spcBef>
              <a:spcAft>
                <a:spcPts val="0"/>
              </a:spcAft>
              <a:buNone/>
            </a:pPr>
            <a:r>
              <a:rPr lang="ru" sz="1200">
                <a:latin typeface="Source Sans Pro"/>
                <a:ea typeface="Source Sans Pro"/>
                <a:cs typeface="Source Sans Pro"/>
                <a:sym typeface="Source Sans Pro"/>
              </a:rPr>
              <a:t>Maecenas gravida lacus sit amet malesuada sollicitudin. Fusce convallis, metus.</a:t>
            </a:r>
            <a:endParaRPr sz="1200">
              <a:latin typeface="Source Sans Pro"/>
              <a:ea typeface="Source Sans Pro"/>
              <a:cs typeface="Source Sans Pro"/>
              <a:sym typeface="Source Sans Pro"/>
            </a:endParaRPr>
          </a:p>
        </p:txBody>
      </p:sp>
      <p:pic>
        <p:nvPicPr>
          <p:cNvPr id="111" name="Google Shape;111;p15"/>
          <p:cNvPicPr preferRelativeResize="0"/>
          <p:nvPr/>
        </p:nvPicPr>
        <p:blipFill rotWithShape="1">
          <a:blip r:embed="rId5">
            <a:alphaModFix/>
          </a:blip>
          <a:srcRect b="3651" l="0" r="348" t="0"/>
          <a:stretch/>
        </p:blipFill>
        <p:spPr>
          <a:xfrm>
            <a:off x="3564600" y="7916900"/>
            <a:ext cx="3635400" cy="2343101"/>
          </a:xfrm>
          <a:prstGeom prst="rect">
            <a:avLst/>
          </a:prstGeom>
          <a:noFill/>
          <a:ln>
            <a:noFill/>
          </a:ln>
        </p:spPr>
      </p:pic>
      <p:sp>
        <p:nvSpPr>
          <p:cNvPr id="112" name="Google Shape;112;p15"/>
          <p:cNvSpPr txBox="1"/>
          <p:nvPr/>
        </p:nvSpPr>
        <p:spPr>
          <a:xfrm>
            <a:off x="500725" y="8033418"/>
            <a:ext cx="2514600" cy="307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000">
                <a:solidFill>
                  <a:schemeClr val="lt1"/>
                </a:solidFill>
                <a:latin typeface="Source Sans Pro"/>
                <a:ea typeface="Source Sans Pro"/>
                <a:cs typeface="Source Sans Pro"/>
                <a:sym typeface="Source Sans Pro"/>
              </a:rPr>
              <a:t>SCELERISQUE DIAM</a:t>
            </a:r>
            <a:endParaRPr b="1" sz="2000">
              <a:solidFill>
                <a:schemeClr val="lt1"/>
              </a:solidFill>
              <a:latin typeface="Source Sans Pro"/>
              <a:ea typeface="Source Sans Pro"/>
              <a:cs typeface="Source Sans Pro"/>
              <a:sym typeface="Source Sans Pro"/>
            </a:endParaRPr>
          </a:p>
        </p:txBody>
      </p:sp>
      <p:sp>
        <p:nvSpPr>
          <p:cNvPr id="113" name="Google Shape;113;p15"/>
          <p:cNvSpPr txBox="1"/>
          <p:nvPr/>
        </p:nvSpPr>
        <p:spPr>
          <a:xfrm>
            <a:off x="500725" y="8357623"/>
            <a:ext cx="2918100" cy="1794900"/>
          </a:xfrm>
          <a:prstGeom prst="rect">
            <a:avLst/>
          </a:prstGeom>
          <a:noFill/>
          <a:ln>
            <a:noFill/>
          </a:ln>
        </p:spPr>
        <p:txBody>
          <a:bodyPr anchorCtr="0" anchor="t" bIns="0" lIns="0" spcFirstLastPara="1" rIns="0" wrap="square" tIns="0">
            <a:spAutoFit/>
          </a:bodyPr>
          <a:lstStyle/>
          <a:p>
            <a:pPr indent="0" lvl="0" marL="0" rtl="0" algn="just">
              <a:lnSpc>
                <a:spcPct val="120000"/>
              </a:lnSpc>
              <a:spcBef>
                <a:spcPts val="0"/>
              </a:spcBef>
              <a:spcAft>
                <a:spcPts val="0"/>
              </a:spcAft>
              <a:buClr>
                <a:schemeClr val="dk1"/>
              </a:buClr>
              <a:buSzPts val="1100"/>
              <a:buFont typeface="Arial"/>
              <a:buNone/>
            </a:pPr>
            <a:r>
              <a:rPr lang="ru" sz="1100">
                <a:solidFill>
                  <a:schemeClr val="lt1"/>
                </a:solidFill>
                <a:latin typeface="Source Sans Pro"/>
                <a:ea typeface="Source Sans Pro"/>
                <a:cs typeface="Source Sans Pro"/>
                <a:sym typeface="Source Sans Pro"/>
              </a:rPr>
              <a:t>Cras urna nibh, volutpat vitae lobortis ac, tincidunt ut nisi. Nullam ac hendrerit ex, sed rhoncus lacus. Duis sagittis, ipsum at euismod malesuada, orci leo convallis lacus, maximus dignissim justo orci sed turpis.</a:t>
            </a:r>
            <a:endParaRPr sz="1100">
              <a:solidFill>
                <a:schemeClr val="lt1"/>
              </a:solidFill>
              <a:latin typeface="Source Sans Pro"/>
              <a:ea typeface="Source Sans Pro"/>
              <a:cs typeface="Source Sans Pro"/>
              <a:sym typeface="Source Sans Pro"/>
            </a:endParaRPr>
          </a:p>
          <a:p>
            <a:pPr indent="0" lvl="0" marL="0" rtl="0" algn="just">
              <a:lnSpc>
                <a:spcPct val="120000"/>
              </a:lnSpc>
              <a:spcBef>
                <a:spcPts val="0"/>
              </a:spcBef>
              <a:spcAft>
                <a:spcPts val="0"/>
              </a:spcAft>
              <a:buNone/>
            </a:pPr>
            <a:r>
              <a:rPr lang="ru" sz="1100">
                <a:solidFill>
                  <a:schemeClr val="lt1"/>
                </a:solidFill>
                <a:latin typeface="Source Sans Pro"/>
                <a:ea typeface="Source Sans Pro"/>
                <a:cs typeface="Source Sans Pro"/>
                <a:sym typeface="Source Sans Pro"/>
              </a:rPr>
              <a:t>Quisque venenatis est in tempor pretium. Sed sit amet magna at mi tincidunt mattis. Cras scelerisque leo tortor, vel faucibus ex mollis ac. Curabitur elit lorem, egestas vel accumsan eget.</a:t>
            </a:r>
            <a:endParaRPr sz="1100">
              <a:solidFill>
                <a:schemeClr val="lt1"/>
              </a:solidFill>
              <a:latin typeface="Source Sans Pro"/>
              <a:ea typeface="Source Sans Pro"/>
              <a:cs typeface="Source Sans Pro"/>
              <a:sym typeface="Source Sans Pr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p16"/>
          <p:cNvPicPr preferRelativeResize="0"/>
          <p:nvPr/>
        </p:nvPicPr>
        <p:blipFill rotWithShape="1">
          <a:blip r:embed="rId3">
            <a:alphaModFix/>
          </a:blip>
          <a:srcRect b="6345" l="0" r="0" t="14036"/>
          <a:stretch/>
        </p:blipFill>
        <p:spPr>
          <a:xfrm>
            <a:off x="360000" y="360000"/>
            <a:ext cx="6840001" cy="8170552"/>
          </a:xfrm>
          <a:prstGeom prst="rect">
            <a:avLst/>
          </a:prstGeom>
          <a:noFill/>
          <a:ln>
            <a:noFill/>
          </a:ln>
        </p:spPr>
      </p:pic>
      <p:grpSp>
        <p:nvGrpSpPr>
          <p:cNvPr id="119" name="Google Shape;119;p16"/>
          <p:cNvGrpSpPr/>
          <p:nvPr/>
        </p:nvGrpSpPr>
        <p:grpSpPr>
          <a:xfrm>
            <a:off x="125" y="799750"/>
            <a:ext cx="4668600" cy="1902000"/>
            <a:chOff x="125" y="799750"/>
            <a:chExt cx="4668600" cy="1902000"/>
          </a:xfrm>
        </p:grpSpPr>
        <p:sp>
          <p:nvSpPr>
            <p:cNvPr id="120" name="Google Shape;120;p16"/>
            <p:cNvSpPr/>
            <p:nvPr/>
          </p:nvSpPr>
          <p:spPr>
            <a:xfrm>
              <a:off x="125" y="799750"/>
              <a:ext cx="3479700" cy="576300"/>
            </a:xfrm>
            <a:prstGeom prst="rect">
              <a:avLst/>
            </a:prstGeom>
            <a:solidFill>
              <a:srgbClr val="F28D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6"/>
            <p:cNvSpPr/>
            <p:nvPr/>
          </p:nvSpPr>
          <p:spPr>
            <a:xfrm>
              <a:off x="125" y="1447175"/>
              <a:ext cx="4668600" cy="576300"/>
            </a:xfrm>
            <a:prstGeom prst="rect">
              <a:avLst/>
            </a:prstGeom>
            <a:solidFill>
              <a:srgbClr val="F28D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6"/>
            <p:cNvSpPr/>
            <p:nvPr/>
          </p:nvSpPr>
          <p:spPr>
            <a:xfrm>
              <a:off x="125" y="2125450"/>
              <a:ext cx="3609600" cy="576300"/>
            </a:xfrm>
            <a:prstGeom prst="rect">
              <a:avLst/>
            </a:prstGeom>
            <a:solidFill>
              <a:srgbClr val="F28D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3" name="Google Shape;123;p16"/>
          <p:cNvSpPr/>
          <p:nvPr/>
        </p:nvSpPr>
        <p:spPr>
          <a:xfrm>
            <a:off x="360000" y="7507450"/>
            <a:ext cx="6840000" cy="1340100"/>
          </a:xfrm>
          <a:prstGeom prst="rect">
            <a:avLst/>
          </a:prstGeom>
          <a:solidFill>
            <a:srgbClr val="7794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4" name="Google Shape;124;p16"/>
          <p:cNvPicPr preferRelativeResize="0"/>
          <p:nvPr/>
        </p:nvPicPr>
        <p:blipFill rotWithShape="1">
          <a:blip r:embed="rId4">
            <a:alphaModFix/>
          </a:blip>
          <a:srcRect b="49487" l="49535" r="0" t="0"/>
          <a:stretch/>
        </p:blipFill>
        <p:spPr>
          <a:xfrm>
            <a:off x="125" y="9422850"/>
            <a:ext cx="1267951" cy="1269150"/>
          </a:xfrm>
          <a:prstGeom prst="rect">
            <a:avLst/>
          </a:prstGeom>
          <a:noFill/>
          <a:ln>
            <a:noFill/>
          </a:ln>
        </p:spPr>
      </p:pic>
      <p:sp>
        <p:nvSpPr>
          <p:cNvPr id="125" name="Google Shape;125;p16"/>
          <p:cNvSpPr txBox="1"/>
          <p:nvPr/>
        </p:nvSpPr>
        <p:spPr>
          <a:xfrm>
            <a:off x="518740" y="719381"/>
            <a:ext cx="4149900" cy="2031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4400">
                <a:solidFill>
                  <a:schemeClr val="lt1"/>
                </a:solidFill>
                <a:latin typeface="Source Sans Pro"/>
                <a:ea typeface="Source Sans Pro"/>
                <a:cs typeface="Source Sans Pro"/>
                <a:sym typeface="Source Sans Pro"/>
              </a:rPr>
              <a:t>TINCIDUNT FAUCIBUS ODIO PORTTITOR</a:t>
            </a:r>
            <a:endParaRPr b="1" sz="4400">
              <a:solidFill>
                <a:schemeClr val="lt1"/>
              </a:solidFill>
              <a:latin typeface="Source Sans Pro"/>
              <a:ea typeface="Source Sans Pro"/>
              <a:cs typeface="Source Sans Pro"/>
              <a:sym typeface="Source Sans Pro"/>
            </a:endParaRPr>
          </a:p>
        </p:txBody>
      </p:sp>
      <p:sp>
        <p:nvSpPr>
          <p:cNvPr id="126" name="Google Shape;126;p16"/>
          <p:cNvSpPr txBox="1"/>
          <p:nvPr/>
        </p:nvSpPr>
        <p:spPr>
          <a:xfrm>
            <a:off x="634031" y="7568140"/>
            <a:ext cx="6203400" cy="11544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lang="ru" sz="2100">
                <a:solidFill>
                  <a:schemeClr val="lt1"/>
                </a:solidFill>
                <a:latin typeface="Source Sans Pro"/>
                <a:ea typeface="Source Sans Pro"/>
                <a:cs typeface="Source Sans Pro"/>
                <a:sym typeface="Source Sans Pro"/>
              </a:rPr>
              <a:t>Ut maximus lorem fermentum nunc aliquam aliquam. Suspendisse blandit, nulla vel sagittis porta, metus tortor aliquam diam, et laoreet justo nunc.</a:t>
            </a:r>
            <a:endParaRPr sz="2100">
              <a:solidFill>
                <a:schemeClr val="lt1"/>
              </a:solidFill>
              <a:latin typeface="Source Sans Pro"/>
              <a:ea typeface="Source Sans Pro"/>
              <a:cs typeface="Source Sans Pro"/>
              <a:sym typeface="Source Sans Pro"/>
            </a:endParaRPr>
          </a:p>
        </p:txBody>
      </p:sp>
      <p:grpSp>
        <p:nvGrpSpPr>
          <p:cNvPr id="127" name="Google Shape;127;p16"/>
          <p:cNvGrpSpPr/>
          <p:nvPr/>
        </p:nvGrpSpPr>
        <p:grpSpPr>
          <a:xfrm>
            <a:off x="3046150" y="6164225"/>
            <a:ext cx="1467600" cy="1467600"/>
            <a:chOff x="3049875" y="6164225"/>
            <a:chExt cx="1467600" cy="1467600"/>
          </a:xfrm>
        </p:grpSpPr>
        <p:sp>
          <p:nvSpPr>
            <p:cNvPr id="128" name="Google Shape;128;p16"/>
            <p:cNvSpPr/>
            <p:nvPr/>
          </p:nvSpPr>
          <p:spPr>
            <a:xfrm>
              <a:off x="3049875" y="6164225"/>
              <a:ext cx="1467600" cy="1467600"/>
            </a:xfrm>
            <a:prstGeom prst="ellipse">
              <a:avLst/>
            </a:prstGeom>
            <a:solidFill>
              <a:srgbClr val="7794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9" name="Google Shape;129;p16"/>
            <p:cNvPicPr preferRelativeResize="0"/>
            <p:nvPr/>
          </p:nvPicPr>
          <p:blipFill rotWithShape="1">
            <a:blip r:embed="rId5">
              <a:alphaModFix/>
            </a:blip>
            <a:srcRect b="46474" l="34921" r="36622" t="15020"/>
            <a:stretch/>
          </p:blipFill>
          <p:spPr>
            <a:xfrm>
              <a:off x="3113700" y="6228050"/>
              <a:ext cx="1340100" cy="1340100"/>
            </a:xfrm>
            <a:prstGeom prst="ellipse">
              <a:avLst/>
            </a:prstGeom>
            <a:noFill/>
            <a:ln>
              <a:noFill/>
            </a:ln>
          </p:spPr>
        </p:pic>
      </p:grpSp>
      <p:sp>
        <p:nvSpPr>
          <p:cNvPr id="130" name="Google Shape;130;p16"/>
          <p:cNvSpPr txBox="1"/>
          <p:nvPr/>
        </p:nvSpPr>
        <p:spPr>
          <a:xfrm>
            <a:off x="360250" y="8984460"/>
            <a:ext cx="2159700" cy="6927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Clr>
                <a:schemeClr val="dk1"/>
              </a:buClr>
              <a:buSzPts val="1100"/>
              <a:buFont typeface="Arial"/>
              <a:buNone/>
            </a:pPr>
            <a:r>
              <a:rPr b="1" lang="ru" sz="1200">
                <a:latin typeface="Source Sans Pro"/>
                <a:ea typeface="Source Sans Pro"/>
                <a:cs typeface="Source Sans Pro"/>
                <a:sym typeface="Source Sans Pro"/>
              </a:rPr>
              <a:t>Morbi tempor laoreet</a:t>
            </a:r>
            <a:r>
              <a:rPr lang="ru" sz="1200">
                <a:latin typeface="Source Sans Pro"/>
                <a:ea typeface="Source Sans Pro"/>
                <a:cs typeface="Source Sans Pro"/>
                <a:sym typeface="Source Sans Pro"/>
              </a:rPr>
              <a:t> </a:t>
            </a:r>
            <a:endParaRPr sz="1200">
              <a:latin typeface="Source Sans Pro"/>
              <a:ea typeface="Source Sans Pro"/>
              <a:cs typeface="Source Sans Pro"/>
              <a:sym typeface="Source Sans Pro"/>
            </a:endParaRPr>
          </a:p>
          <a:p>
            <a:pPr indent="0" lvl="0" marL="0" rtl="0" algn="just">
              <a:spcBef>
                <a:spcPts val="0"/>
              </a:spcBef>
              <a:spcAft>
                <a:spcPts val="0"/>
              </a:spcAft>
              <a:buNone/>
            </a:pPr>
            <a:r>
              <a:rPr lang="ru" sz="1100">
                <a:latin typeface="Source Sans Pro"/>
                <a:ea typeface="Source Sans Pro"/>
                <a:cs typeface="Source Sans Pro"/>
                <a:sym typeface="Source Sans Pro"/>
              </a:rPr>
              <a:t>fermentum. Donec tempor sapien nec elit tempor, in congue purus ullamcorper.</a:t>
            </a:r>
            <a:endParaRPr sz="1200">
              <a:latin typeface="Source Sans Pro"/>
              <a:ea typeface="Source Sans Pro"/>
              <a:cs typeface="Source Sans Pro"/>
              <a:sym typeface="Source Sans Pro"/>
            </a:endParaRPr>
          </a:p>
        </p:txBody>
      </p:sp>
      <p:sp>
        <p:nvSpPr>
          <p:cNvPr id="131" name="Google Shape;131;p16"/>
          <p:cNvSpPr txBox="1"/>
          <p:nvPr/>
        </p:nvSpPr>
        <p:spPr>
          <a:xfrm>
            <a:off x="360250" y="9808900"/>
            <a:ext cx="2159700" cy="5232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b="1" lang="ru" sz="1200">
                <a:latin typeface="Source Sans Pro"/>
                <a:ea typeface="Source Sans Pro"/>
                <a:cs typeface="Source Sans Pro"/>
                <a:sym typeface="Source Sans Pro"/>
              </a:rPr>
              <a:t>Mauris varius dignissim </a:t>
            </a:r>
            <a:endParaRPr b="1" sz="1200">
              <a:latin typeface="Source Sans Pro"/>
              <a:ea typeface="Source Sans Pro"/>
              <a:cs typeface="Source Sans Pro"/>
              <a:sym typeface="Source Sans Pro"/>
            </a:endParaRPr>
          </a:p>
          <a:p>
            <a:pPr indent="0" lvl="0" marL="0" rtl="0" algn="just">
              <a:spcBef>
                <a:spcPts val="0"/>
              </a:spcBef>
              <a:spcAft>
                <a:spcPts val="0"/>
              </a:spcAft>
              <a:buNone/>
            </a:pPr>
            <a:r>
              <a:rPr lang="ru" sz="1100">
                <a:latin typeface="Source Sans Pro"/>
                <a:ea typeface="Source Sans Pro"/>
                <a:cs typeface="Source Sans Pro"/>
                <a:sym typeface="Source Sans Pro"/>
              </a:rPr>
              <a:t>felis, sit amet faucibus ligula facilisis ut. Fusce fringilla facilisis dignissim.</a:t>
            </a:r>
            <a:endParaRPr b="1" sz="1200">
              <a:latin typeface="Source Sans Pro"/>
              <a:ea typeface="Source Sans Pro"/>
              <a:cs typeface="Source Sans Pro"/>
              <a:sym typeface="Source Sans Pro"/>
            </a:endParaRPr>
          </a:p>
        </p:txBody>
      </p:sp>
      <p:cxnSp>
        <p:nvCxnSpPr>
          <p:cNvPr id="132" name="Google Shape;132;p16"/>
          <p:cNvCxnSpPr/>
          <p:nvPr/>
        </p:nvCxnSpPr>
        <p:spPr>
          <a:xfrm>
            <a:off x="2611748" y="9049300"/>
            <a:ext cx="0" cy="1253700"/>
          </a:xfrm>
          <a:prstGeom prst="straightConnector1">
            <a:avLst/>
          </a:prstGeom>
          <a:noFill/>
          <a:ln cap="flat" cmpd="sng" w="19050">
            <a:solidFill>
              <a:schemeClr val="dk2"/>
            </a:solidFill>
            <a:prstDash val="solid"/>
            <a:round/>
            <a:headEnd len="med" w="med" type="none"/>
            <a:tailEnd len="med" w="med" type="none"/>
          </a:ln>
        </p:spPr>
      </p:cxnSp>
      <p:sp>
        <p:nvSpPr>
          <p:cNvPr id="133" name="Google Shape;133;p16"/>
          <p:cNvSpPr txBox="1"/>
          <p:nvPr/>
        </p:nvSpPr>
        <p:spPr>
          <a:xfrm>
            <a:off x="2700000" y="8984460"/>
            <a:ext cx="2159700" cy="6927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b="1" lang="ru" sz="1200">
                <a:latin typeface="Source Sans Pro"/>
                <a:ea typeface="Source Sans Pro"/>
                <a:cs typeface="Source Sans Pro"/>
                <a:sym typeface="Source Sans Pro"/>
              </a:rPr>
              <a:t>Morbi tempor laoreet</a:t>
            </a:r>
            <a:r>
              <a:rPr lang="ru" sz="1200">
                <a:latin typeface="Source Sans Pro"/>
                <a:ea typeface="Source Sans Pro"/>
                <a:cs typeface="Source Sans Pro"/>
                <a:sym typeface="Source Sans Pro"/>
              </a:rPr>
              <a:t> </a:t>
            </a:r>
            <a:endParaRPr sz="1200">
              <a:latin typeface="Source Sans Pro"/>
              <a:ea typeface="Source Sans Pro"/>
              <a:cs typeface="Source Sans Pro"/>
              <a:sym typeface="Source Sans Pro"/>
            </a:endParaRPr>
          </a:p>
          <a:p>
            <a:pPr indent="0" lvl="0" marL="0" rtl="0" algn="just">
              <a:spcBef>
                <a:spcPts val="0"/>
              </a:spcBef>
              <a:spcAft>
                <a:spcPts val="0"/>
              </a:spcAft>
              <a:buNone/>
            </a:pPr>
            <a:r>
              <a:rPr lang="ru" sz="1100">
                <a:latin typeface="Source Sans Pro"/>
                <a:ea typeface="Source Sans Pro"/>
                <a:cs typeface="Source Sans Pro"/>
                <a:sym typeface="Source Sans Pro"/>
              </a:rPr>
              <a:t>fermentum. Donec tempor sapien nec elit tempor, in congue purus ullamcorper.</a:t>
            </a:r>
            <a:endParaRPr sz="1200">
              <a:latin typeface="Source Sans Pro"/>
              <a:ea typeface="Source Sans Pro"/>
              <a:cs typeface="Source Sans Pro"/>
              <a:sym typeface="Source Sans Pro"/>
            </a:endParaRPr>
          </a:p>
        </p:txBody>
      </p:sp>
      <p:sp>
        <p:nvSpPr>
          <p:cNvPr id="134" name="Google Shape;134;p16"/>
          <p:cNvSpPr txBox="1"/>
          <p:nvPr/>
        </p:nvSpPr>
        <p:spPr>
          <a:xfrm>
            <a:off x="2700000" y="9808900"/>
            <a:ext cx="2159700" cy="5232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b="1" lang="ru" sz="1200">
                <a:latin typeface="Source Sans Pro"/>
                <a:ea typeface="Source Sans Pro"/>
                <a:cs typeface="Source Sans Pro"/>
                <a:sym typeface="Source Sans Pro"/>
              </a:rPr>
              <a:t>Mauris varius dignissim </a:t>
            </a:r>
            <a:endParaRPr b="1" sz="1200">
              <a:latin typeface="Source Sans Pro"/>
              <a:ea typeface="Source Sans Pro"/>
              <a:cs typeface="Source Sans Pro"/>
              <a:sym typeface="Source Sans Pro"/>
            </a:endParaRPr>
          </a:p>
          <a:p>
            <a:pPr indent="0" lvl="0" marL="0" rtl="0" algn="just">
              <a:spcBef>
                <a:spcPts val="0"/>
              </a:spcBef>
              <a:spcAft>
                <a:spcPts val="0"/>
              </a:spcAft>
              <a:buNone/>
            </a:pPr>
            <a:r>
              <a:rPr lang="ru" sz="1100">
                <a:latin typeface="Source Sans Pro"/>
                <a:ea typeface="Source Sans Pro"/>
                <a:cs typeface="Source Sans Pro"/>
                <a:sym typeface="Source Sans Pro"/>
              </a:rPr>
              <a:t>felis, sit amet faucibus ligula facilisis ut. Fusce fringilla facilisis dignissim.</a:t>
            </a:r>
            <a:endParaRPr b="1" sz="1200">
              <a:latin typeface="Source Sans Pro"/>
              <a:ea typeface="Source Sans Pro"/>
              <a:cs typeface="Source Sans Pro"/>
              <a:sym typeface="Source Sans Pro"/>
            </a:endParaRPr>
          </a:p>
        </p:txBody>
      </p:sp>
      <p:cxnSp>
        <p:nvCxnSpPr>
          <p:cNvPr id="135" name="Google Shape;135;p16"/>
          <p:cNvCxnSpPr/>
          <p:nvPr/>
        </p:nvCxnSpPr>
        <p:spPr>
          <a:xfrm>
            <a:off x="4951498" y="9049300"/>
            <a:ext cx="0" cy="1253700"/>
          </a:xfrm>
          <a:prstGeom prst="straightConnector1">
            <a:avLst/>
          </a:prstGeom>
          <a:noFill/>
          <a:ln cap="flat" cmpd="sng" w="19050">
            <a:solidFill>
              <a:schemeClr val="dk2"/>
            </a:solidFill>
            <a:prstDash val="solid"/>
            <a:round/>
            <a:headEnd len="med" w="med" type="none"/>
            <a:tailEnd len="med" w="med" type="none"/>
          </a:ln>
        </p:spPr>
      </p:cxnSp>
      <p:sp>
        <p:nvSpPr>
          <p:cNvPr id="136" name="Google Shape;136;p16"/>
          <p:cNvSpPr txBox="1"/>
          <p:nvPr/>
        </p:nvSpPr>
        <p:spPr>
          <a:xfrm>
            <a:off x="5043300" y="8984450"/>
            <a:ext cx="2262300" cy="1369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200">
                <a:latin typeface="Source Sans Pro"/>
                <a:ea typeface="Source Sans Pro"/>
                <a:cs typeface="Source Sans Pro"/>
                <a:sym typeface="Source Sans Pro"/>
              </a:rPr>
              <a:t>In hac habitasse platea dictumst</a:t>
            </a:r>
            <a:r>
              <a:rPr lang="ru" sz="1200">
                <a:latin typeface="Source Sans Pro"/>
                <a:ea typeface="Source Sans Pro"/>
                <a:cs typeface="Source Sans Pro"/>
                <a:sym typeface="Source Sans Pro"/>
              </a:rPr>
              <a:t> </a:t>
            </a:r>
            <a:endParaRPr sz="1200">
              <a:latin typeface="Source Sans Pro"/>
              <a:ea typeface="Source Sans Pro"/>
              <a:cs typeface="Source Sans Pro"/>
              <a:sym typeface="Source Sans Pro"/>
            </a:endParaRPr>
          </a:p>
          <a:p>
            <a:pPr indent="0" lvl="0" marL="0" rtl="0" algn="l">
              <a:spcBef>
                <a:spcPts val="0"/>
              </a:spcBef>
              <a:spcAft>
                <a:spcPts val="0"/>
              </a:spcAft>
              <a:buNone/>
            </a:pPr>
            <a:r>
              <a:rPr lang="ru" sz="1100">
                <a:latin typeface="Source Sans Pro"/>
                <a:ea typeface="Source Sans Pro"/>
                <a:cs typeface="Source Sans Pro"/>
                <a:sym typeface="Source Sans Pro"/>
              </a:rPr>
              <a:t>Aliquet curabitur mollis arcu in leo suscipit consectetur. Donec in leo a ante viverra tincidunt sit amet vitae lorem. Duis et turpis leo. Sed tempor rhoncus sodales. Nullam sit amet tincidunt libero, ac venenatis justo. Pellentesque vel vehicula mi.</a:t>
            </a:r>
            <a:endParaRPr sz="1200">
              <a:latin typeface="Source Sans Pro"/>
              <a:ea typeface="Source Sans Pro"/>
              <a:cs typeface="Source Sans Pro"/>
              <a:sym typeface="Source Sans Pro"/>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