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Arimo"/>
      <p:regular r:id="rId7"/>
      <p:bold r:id="rId8"/>
      <p:italic r:id="rId9"/>
      <p:boldItalic r:id="rId10"/>
    </p:embeddedFont>
    <p:embeddedFont>
      <p:font typeface="Source Sans Pr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57">
          <p15:clr>
            <a:srgbClr val="A4A3A4"/>
          </p15:clr>
        </p15:guide>
        <p15:guide id="2" pos="4535">
          <p15:clr>
            <a:srgbClr val="A4A3A4"/>
          </p15:clr>
        </p15:guide>
        <p15:guide id="3" pos="227">
          <p15:clr>
            <a:srgbClr val="9AA0A6"/>
          </p15:clr>
        </p15:guide>
        <p15:guide id="4" pos="1225">
          <p15:clr>
            <a:srgbClr val="9AA0A6"/>
          </p15:clr>
        </p15:guide>
        <p15:guide id="5" pos="1330">
          <p15:clr>
            <a:srgbClr val="9AA0A6"/>
          </p15:clr>
        </p15:guide>
        <p15:guide id="6" pos="2324">
          <p15:clr>
            <a:srgbClr val="9AA0A6"/>
          </p15:clr>
        </p15:guide>
        <p15:guide id="7" pos="2438">
          <p15:clr>
            <a:srgbClr val="9AA0A6"/>
          </p15:clr>
        </p15:guide>
        <p15:guide id="8" pos="3537">
          <p15:clr>
            <a:srgbClr val="9AA0A6"/>
          </p15:clr>
        </p15:guide>
        <p15:guide id="9" pos="3423">
          <p15:clr>
            <a:srgbClr val="9AA0A6"/>
          </p15:clr>
        </p15:guide>
        <p15:guide id="10" orient="horz" pos="65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57" orient="horz"/>
        <p:guide pos="4535"/>
        <p:guide pos="227"/>
        <p:guide pos="1225"/>
        <p:guide pos="1330"/>
        <p:guide pos="2324"/>
        <p:guide pos="2438"/>
        <p:guide pos="3537"/>
        <p:guide pos="3423"/>
        <p:guide pos="652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SourceSansPro-regular.fntdata"/><Relationship Id="rId10" Type="http://schemas.openxmlformats.org/officeDocument/2006/relationships/font" Target="fonts/Arimo-boldItalic.fntdata"/><Relationship Id="rId13" Type="http://schemas.openxmlformats.org/officeDocument/2006/relationships/font" Target="fonts/SourceSansPro-italic.fntdata"/><Relationship Id="rId12" Type="http://schemas.openxmlformats.org/officeDocument/2006/relationships/font" Target="fonts/SourceSans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rimo-italic.fntdata"/><Relationship Id="rId14" Type="http://schemas.openxmlformats.org/officeDocument/2006/relationships/font" Target="fonts/SourceSansPr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rimo-regular.fntdata"/><Relationship Id="rId8" Type="http://schemas.openxmlformats.org/officeDocument/2006/relationships/font" Target="fonts/Arim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4.jpg"/><Relationship Id="rId6" Type="http://schemas.openxmlformats.org/officeDocument/2006/relationships/image" Target="../media/image3.png"/><Relationship Id="rId7" Type="http://schemas.openxmlformats.org/officeDocument/2006/relationships/image" Target="../media/image6.jp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872600" y="8229950"/>
            <a:ext cx="3327300" cy="2109000"/>
          </a:xfrm>
          <a:prstGeom prst="rect">
            <a:avLst/>
          </a:prstGeom>
          <a:solidFill>
            <a:srgbClr val="DFDD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360250" y="9980320"/>
            <a:ext cx="1574400" cy="351300"/>
          </a:xfrm>
          <a:prstGeom prst="roundRect">
            <a:avLst>
              <a:gd fmla="val 50000" name="adj"/>
            </a:avLst>
          </a:prstGeom>
          <a:solidFill>
            <a:srgbClr val="F15B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3858250" y="5353283"/>
            <a:ext cx="1581600" cy="35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63850" y="2790000"/>
            <a:ext cx="1581600" cy="35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345590" y="320617"/>
            <a:ext cx="3292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F15B2B"/>
                </a:solidFill>
                <a:latin typeface="Arimo"/>
                <a:ea typeface="Arimo"/>
                <a:cs typeface="Arimo"/>
                <a:sym typeface="Arimo"/>
              </a:rPr>
              <a:t>Business</a:t>
            </a:r>
            <a:r>
              <a:rPr lang="ru" sz="1200">
                <a:solidFill>
                  <a:srgbClr val="231F20"/>
                </a:solidFill>
                <a:latin typeface="Arimo"/>
                <a:ea typeface="Arimo"/>
                <a:cs typeface="Arimo"/>
                <a:sym typeface="Arimo"/>
              </a:rPr>
              <a:t> - Real Estate - </a:t>
            </a:r>
            <a:r>
              <a:rPr lang="ru" sz="1200">
                <a:solidFill>
                  <a:srgbClr val="F15B2B"/>
                </a:solidFill>
                <a:latin typeface="Arimo"/>
                <a:ea typeface="Arimo"/>
                <a:cs typeface="Arimo"/>
                <a:sym typeface="Arimo"/>
              </a:rPr>
              <a:t>Services</a:t>
            </a:r>
            <a:r>
              <a:rPr lang="ru" sz="1200">
                <a:solidFill>
                  <a:srgbClr val="231F20"/>
                </a:solidFill>
                <a:latin typeface="Arimo"/>
                <a:ea typeface="Arimo"/>
                <a:cs typeface="Arimo"/>
                <a:sym typeface="Arimo"/>
              </a:rPr>
              <a:t> - Careers</a:t>
            </a:r>
            <a:endParaRPr sz="1200">
              <a:solidFill>
                <a:srgbClr val="231F20"/>
              </a:solidFill>
              <a:latin typeface="Arimo"/>
              <a:ea typeface="Arimo"/>
              <a:cs typeface="Arimo"/>
              <a:sym typeface="Arimo"/>
            </a:endParaRPr>
          </a:p>
        </p:txBody>
      </p:sp>
      <p:sp>
        <p:nvSpPr>
          <p:cNvPr id="59" name="Google Shape;59;p13"/>
          <p:cNvSpPr txBox="1"/>
          <p:nvPr/>
        </p:nvSpPr>
        <p:spPr>
          <a:xfrm>
            <a:off x="5003773" y="320625"/>
            <a:ext cx="22035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F15B2B"/>
                </a:solidFill>
                <a:latin typeface="Arimo"/>
                <a:ea typeface="Arimo"/>
                <a:cs typeface="Arimo"/>
                <a:sym typeface="Arimo"/>
              </a:rPr>
              <a:t>ISSUE #1</a:t>
            </a:r>
            <a:r>
              <a:rPr lang="ru" sz="1200">
                <a:solidFill>
                  <a:srgbClr val="231F20"/>
                </a:solidFill>
                <a:latin typeface="Arimo"/>
                <a:ea typeface="Arimo"/>
                <a:cs typeface="Arimo"/>
                <a:sym typeface="Arimo"/>
              </a:rPr>
              <a:t> October 24, 2025 </a:t>
            </a:r>
            <a:endParaRPr sz="1200">
              <a:solidFill>
                <a:srgbClr val="231F20"/>
              </a:solidFill>
              <a:latin typeface="Arimo"/>
              <a:ea typeface="Arimo"/>
              <a:cs typeface="Arimo"/>
              <a:sym typeface="Arimo"/>
            </a:endParaRPr>
          </a:p>
        </p:txBody>
      </p:sp>
      <p:grpSp>
        <p:nvGrpSpPr>
          <p:cNvPr id="60" name="Google Shape;60;p13"/>
          <p:cNvGrpSpPr/>
          <p:nvPr/>
        </p:nvGrpSpPr>
        <p:grpSpPr>
          <a:xfrm>
            <a:off x="360000" y="547575"/>
            <a:ext cx="6840000" cy="1581705"/>
            <a:chOff x="360000" y="547575"/>
            <a:chExt cx="6840000" cy="1581705"/>
          </a:xfrm>
        </p:grpSpPr>
        <p:sp>
          <p:nvSpPr>
            <p:cNvPr id="61" name="Google Shape;61;p13"/>
            <p:cNvSpPr/>
            <p:nvPr/>
          </p:nvSpPr>
          <p:spPr>
            <a:xfrm>
              <a:off x="360000" y="547575"/>
              <a:ext cx="6840000" cy="1574400"/>
            </a:xfrm>
            <a:prstGeom prst="rect">
              <a:avLst/>
            </a:prstGeom>
            <a:solidFill>
              <a:srgbClr val="34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360000" y="2031780"/>
              <a:ext cx="6840000" cy="97500"/>
            </a:xfrm>
            <a:prstGeom prst="rect">
              <a:avLst/>
            </a:prstGeom>
            <a:solidFill>
              <a:srgbClr val="2429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3"/>
          <p:cNvGrpSpPr/>
          <p:nvPr/>
        </p:nvGrpSpPr>
        <p:grpSpPr>
          <a:xfrm>
            <a:off x="863250" y="1815625"/>
            <a:ext cx="5833475" cy="507600"/>
            <a:chOff x="863250" y="1815625"/>
            <a:chExt cx="5833475" cy="507600"/>
          </a:xfrm>
        </p:grpSpPr>
        <p:sp>
          <p:nvSpPr>
            <p:cNvPr id="64" name="Google Shape;64;p13"/>
            <p:cNvSpPr/>
            <p:nvPr/>
          </p:nvSpPr>
          <p:spPr>
            <a:xfrm>
              <a:off x="1082850" y="1815625"/>
              <a:ext cx="5394300" cy="507600"/>
            </a:xfrm>
            <a:prstGeom prst="rect">
              <a:avLst/>
            </a:prstGeom>
            <a:solidFill>
              <a:srgbClr val="F15B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rot="5400000">
              <a:off x="6491525" y="2114875"/>
              <a:ext cx="190800" cy="219600"/>
            </a:xfrm>
            <a:prstGeom prst="rtTriangle">
              <a:avLst/>
            </a:prstGeom>
            <a:solidFill>
              <a:srgbClr val="CB4D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flipH="1" rot="-5400000">
              <a:off x="877650" y="2114875"/>
              <a:ext cx="190800" cy="219600"/>
            </a:xfrm>
            <a:prstGeom prst="rtTriangle">
              <a:avLst/>
            </a:prstGeom>
            <a:solidFill>
              <a:srgbClr val="CB4D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13"/>
          <p:cNvSpPr txBox="1"/>
          <p:nvPr/>
        </p:nvSpPr>
        <p:spPr>
          <a:xfrm>
            <a:off x="453895" y="601051"/>
            <a:ext cx="6657300" cy="1215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7900">
                <a:solidFill>
                  <a:schemeClr val="lt1"/>
                </a:solidFill>
                <a:latin typeface="Arimo"/>
                <a:ea typeface="Arimo"/>
                <a:cs typeface="Arimo"/>
                <a:sym typeface="Arimo"/>
              </a:rPr>
              <a:t>NEWSPAPER</a:t>
            </a:r>
            <a:endParaRPr b="1" sz="7900">
              <a:solidFill>
                <a:schemeClr val="lt1"/>
              </a:solidFill>
              <a:latin typeface="Arimo"/>
              <a:ea typeface="Arimo"/>
              <a:cs typeface="Arimo"/>
              <a:sym typeface="Arimo"/>
            </a:endParaRPr>
          </a:p>
        </p:txBody>
      </p:sp>
      <p:sp>
        <p:nvSpPr>
          <p:cNvPr id="68" name="Google Shape;68;p13"/>
          <p:cNvSpPr txBox="1"/>
          <p:nvPr/>
        </p:nvSpPr>
        <p:spPr>
          <a:xfrm>
            <a:off x="1260849" y="1884775"/>
            <a:ext cx="50433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400">
                <a:solidFill>
                  <a:schemeClr val="lt1"/>
                </a:solidFill>
                <a:latin typeface="Arimo"/>
                <a:ea typeface="Arimo"/>
                <a:cs typeface="Arimo"/>
                <a:sym typeface="Arimo"/>
              </a:rPr>
              <a:t>ADVERTISEMENT TEMPLATE</a:t>
            </a:r>
            <a:endParaRPr b="1" sz="2400">
              <a:solidFill>
                <a:schemeClr val="lt1"/>
              </a:solidFill>
              <a:latin typeface="Arimo"/>
              <a:ea typeface="Arimo"/>
              <a:cs typeface="Arimo"/>
              <a:sym typeface="Arimo"/>
            </a:endParaRPr>
          </a:p>
        </p:txBody>
      </p:sp>
      <p:cxnSp>
        <p:nvCxnSpPr>
          <p:cNvPr id="69" name="Google Shape;69;p13"/>
          <p:cNvCxnSpPr/>
          <p:nvPr/>
        </p:nvCxnSpPr>
        <p:spPr>
          <a:xfrm>
            <a:off x="360250" y="2521695"/>
            <a:ext cx="6851700" cy="0"/>
          </a:xfrm>
          <a:prstGeom prst="straightConnector1">
            <a:avLst/>
          </a:prstGeom>
          <a:noFill/>
          <a:ln cap="flat" cmpd="sng" w="28575">
            <a:solidFill>
              <a:srgbClr val="58595B"/>
            </a:solidFill>
            <a:prstDash val="solid"/>
            <a:round/>
            <a:headEnd len="med" w="med" type="none"/>
            <a:tailEnd len="med" w="med" type="none"/>
          </a:ln>
        </p:spPr>
      </p:cxnSp>
      <p:sp>
        <p:nvSpPr>
          <p:cNvPr id="70" name="Google Shape;70;p13"/>
          <p:cNvSpPr txBox="1"/>
          <p:nvPr/>
        </p:nvSpPr>
        <p:spPr>
          <a:xfrm>
            <a:off x="360250" y="2802675"/>
            <a:ext cx="1585200" cy="323100"/>
          </a:xfrm>
          <a:prstGeom prst="rect">
            <a:avLst/>
          </a:prstGeom>
          <a:solidFill>
            <a:srgbClr val="343B55"/>
          </a:solidFill>
          <a:ln>
            <a:noFill/>
          </a:ln>
        </p:spPr>
        <p:txBody>
          <a:bodyPr anchorCtr="0" anchor="t" bIns="0" lIns="0" spcFirstLastPara="1" rIns="0" wrap="square" tIns="0">
            <a:spAutoFit/>
          </a:bodyPr>
          <a:lstStyle/>
          <a:p>
            <a:pPr indent="0" lvl="0" marL="0" rtl="0" algn="ctr">
              <a:spcBef>
                <a:spcPts val="0"/>
              </a:spcBef>
              <a:spcAft>
                <a:spcPts val="0"/>
              </a:spcAft>
              <a:buNone/>
            </a:pPr>
            <a:r>
              <a:rPr lang="ru" sz="2100">
                <a:solidFill>
                  <a:schemeClr val="lt1"/>
                </a:solidFill>
                <a:latin typeface="Source Sans Pro"/>
                <a:ea typeface="Source Sans Pro"/>
                <a:cs typeface="Source Sans Pro"/>
                <a:sym typeface="Source Sans Pro"/>
              </a:rPr>
              <a:t>BUSINESS</a:t>
            </a:r>
            <a:endParaRPr sz="2100">
              <a:solidFill>
                <a:schemeClr val="lt1"/>
              </a:solidFill>
              <a:latin typeface="Source Sans Pro"/>
              <a:ea typeface="Source Sans Pro"/>
              <a:cs typeface="Source Sans Pro"/>
              <a:sym typeface="Source Sans Pro"/>
            </a:endParaRPr>
          </a:p>
        </p:txBody>
      </p:sp>
      <p:sp>
        <p:nvSpPr>
          <p:cNvPr id="71" name="Google Shape;71;p13"/>
          <p:cNvSpPr txBox="1"/>
          <p:nvPr/>
        </p:nvSpPr>
        <p:spPr>
          <a:xfrm>
            <a:off x="360250" y="3179043"/>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Quisque sed</a:t>
            </a:r>
            <a:endParaRPr b="1" sz="1200">
              <a:solidFill>
                <a:srgbClr val="231F20"/>
              </a:solidFill>
              <a:latin typeface="Arimo"/>
              <a:ea typeface="Arimo"/>
              <a:cs typeface="Arimo"/>
              <a:sym typeface="Arimo"/>
            </a:endParaRPr>
          </a:p>
        </p:txBody>
      </p:sp>
      <p:sp>
        <p:nvSpPr>
          <p:cNvPr id="72" name="Google Shape;72;p13"/>
          <p:cNvSpPr txBox="1"/>
          <p:nvPr/>
        </p:nvSpPr>
        <p:spPr>
          <a:xfrm>
            <a:off x="360250" y="3384368"/>
            <a:ext cx="1585200" cy="1108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Curabitur semper justo ac dignissim consectetur. In dui libero, volutpat sit amet lacus non, efficitur consectetur massa. Sed quis dolor vel sem laoreet porta. Donec vel rhoncus magna, quis facilisis dui.</a:t>
            </a:r>
            <a:endParaRPr sz="900">
              <a:solidFill>
                <a:srgbClr val="231F20"/>
              </a:solidFill>
              <a:latin typeface="Arimo"/>
              <a:ea typeface="Arimo"/>
              <a:cs typeface="Arimo"/>
              <a:sym typeface="Arimo"/>
            </a:endParaRPr>
          </a:p>
        </p:txBody>
      </p:sp>
      <p:pic>
        <p:nvPicPr>
          <p:cNvPr id="73" name="Google Shape;73;p13"/>
          <p:cNvPicPr preferRelativeResize="0"/>
          <p:nvPr/>
        </p:nvPicPr>
        <p:blipFill rotWithShape="1">
          <a:blip r:embed="rId3">
            <a:alphaModFix/>
          </a:blip>
          <a:srcRect b="0" l="24380" r="27750" t="0"/>
          <a:stretch/>
        </p:blipFill>
        <p:spPr>
          <a:xfrm>
            <a:off x="360249" y="4544666"/>
            <a:ext cx="1585200" cy="2209375"/>
          </a:xfrm>
          <a:prstGeom prst="rect">
            <a:avLst/>
          </a:prstGeom>
          <a:noFill/>
          <a:ln>
            <a:noFill/>
          </a:ln>
        </p:spPr>
      </p:pic>
      <p:cxnSp>
        <p:nvCxnSpPr>
          <p:cNvPr id="74" name="Google Shape;74;p13"/>
          <p:cNvCxnSpPr/>
          <p:nvPr/>
        </p:nvCxnSpPr>
        <p:spPr>
          <a:xfrm>
            <a:off x="360250" y="6851820"/>
            <a:ext cx="1588800" cy="0"/>
          </a:xfrm>
          <a:prstGeom prst="straightConnector1">
            <a:avLst/>
          </a:prstGeom>
          <a:noFill/>
          <a:ln cap="flat" cmpd="sng" w="19050">
            <a:solidFill>
              <a:srgbClr val="58595B"/>
            </a:solidFill>
            <a:prstDash val="solid"/>
            <a:round/>
            <a:headEnd len="med" w="med" type="none"/>
            <a:tailEnd len="med" w="med" type="none"/>
          </a:ln>
        </p:spPr>
      </p:cxnSp>
      <p:sp>
        <p:nvSpPr>
          <p:cNvPr id="75" name="Google Shape;75;p13"/>
          <p:cNvSpPr txBox="1"/>
          <p:nvPr/>
        </p:nvSpPr>
        <p:spPr>
          <a:xfrm>
            <a:off x="360250" y="6916435"/>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Leo pretium elit</a:t>
            </a:r>
            <a:endParaRPr b="1" sz="1200">
              <a:solidFill>
                <a:srgbClr val="231F20"/>
              </a:solidFill>
              <a:latin typeface="Arimo"/>
              <a:ea typeface="Arimo"/>
              <a:cs typeface="Arimo"/>
              <a:sym typeface="Arimo"/>
            </a:endParaRPr>
          </a:p>
        </p:txBody>
      </p:sp>
      <p:sp>
        <p:nvSpPr>
          <p:cNvPr id="76" name="Google Shape;76;p13"/>
          <p:cNvSpPr txBox="1"/>
          <p:nvPr/>
        </p:nvSpPr>
        <p:spPr>
          <a:xfrm>
            <a:off x="360250" y="7121760"/>
            <a:ext cx="1585200" cy="1108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Maecenas elementum leo pretium elit aliquam, nec efficitur nulla lobortis. Suspendisse potenti. Vivamus tincidunt odio risus, at porttitor orci pharetra non. Aenean ullamcorper nisl in risus tempor fermentum.</a:t>
            </a:r>
            <a:endParaRPr sz="900">
              <a:solidFill>
                <a:srgbClr val="231F20"/>
              </a:solidFill>
              <a:latin typeface="Arimo"/>
              <a:ea typeface="Arimo"/>
              <a:cs typeface="Arimo"/>
              <a:sym typeface="Arimo"/>
            </a:endParaRPr>
          </a:p>
        </p:txBody>
      </p:sp>
      <p:cxnSp>
        <p:nvCxnSpPr>
          <p:cNvPr id="77" name="Google Shape;77;p13"/>
          <p:cNvCxnSpPr/>
          <p:nvPr/>
        </p:nvCxnSpPr>
        <p:spPr>
          <a:xfrm>
            <a:off x="360250" y="8281970"/>
            <a:ext cx="1588800" cy="0"/>
          </a:xfrm>
          <a:prstGeom prst="straightConnector1">
            <a:avLst/>
          </a:prstGeom>
          <a:noFill/>
          <a:ln cap="flat" cmpd="sng" w="19050">
            <a:solidFill>
              <a:srgbClr val="58595B"/>
            </a:solidFill>
            <a:prstDash val="solid"/>
            <a:round/>
            <a:headEnd len="med" w="med" type="none"/>
            <a:tailEnd len="med" w="med" type="none"/>
          </a:ln>
        </p:spPr>
      </p:cxnSp>
      <p:sp>
        <p:nvSpPr>
          <p:cNvPr id="78" name="Google Shape;78;p13"/>
          <p:cNvSpPr txBox="1"/>
          <p:nvPr/>
        </p:nvSpPr>
        <p:spPr>
          <a:xfrm>
            <a:off x="360250" y="8346585"/>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Ullamcorper erat non</a:t>
            </a:r>
            <a:endParaRPr b="1" sz="1200">
              <a:solidFill>
                <a:srgbClr val="231F20"/>
              </a:solidFill>
              <a:latin typeface="Arimo"/>
              <a:ea typeface="Arimo"/>
              <a:cs typeface="Arimo"/>
              <a:sym typeface="Arimo"/>
            </a:endParaRPr>
          </a:p>
        </p:txBody>
      </p:sp>
      <p:sp>
        <p:nvSpPr>
          <p:cNvPr id="79" name="Google Shape;79;p13"/>
          <p:cNvSpPr txBox="1"/>
          <p:nvPr/>
        </p:nvSpPr>
        <p:spPr>
          <a:xfrm>
            <a:off x="360250" y="8551903"/>
            <a:ext cx="1585200" cy="415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Maecenas elementum leo pretium elit aliquam, nec efficitur nulla lobortis. </a:t>
            </a:r>
            <a:endParaRPr sz="900">
              <a:solidFill>
                <a:srgbClr val="231F20"/>
              </a:solidFill>
              <a:latin typeface="Arimo"/>
              <a:ea typeface="Arimo"/>
              <a:cs typeface="Arimo"/>
              <a:sym typeface="Arimo"/>
            </a:endParaRPr>
          </a:p>
        </p:txBody>
      </p:sp>
      <p:pic>
        <p:nvPicPr>
          <p:cNvPr id="80" name="Google Shape;80;p13"/>
          <p:cNvPicPr preferRelativeResize="0"/>
          <p:nvPr/>
        </p:nvPicPr>
        <p:blipFill>
          <a:blip r:embed="rId4">
            <a:alphaModFix/>
          </a:blip>
          <a:stretch>
            <a:fillRect/>
          </a:stretch>
        </p:blipFill>
        <p:spPr>
          <a:xfrm>
            <a:off x="377606" y="8978698"/>
            <a:ext cx="461101" cy="351300"/>
          </a:xfrm>
          <a:prstGeom prst="rect">
            <a:avLst/>
          </a:prstGeom>
          <a:noFill/>
          <a:ln>
            <a:noFill/>
          </a:ln>
        </p:spPr>
      </p:pic>
      <p:sp>
        <p:nvSpPr>
          <p:cNvPr id="81" name="Google Shape;81;p13"/>
          <p:cNvSpPr txBox="1"/>
          <p:nvPr/>
        </p:nvSpPr>
        <p:spPr>
          <a:xfrm>
            <a:off x="863250" y="8967400"/>
            <a:ext cx="1082400" cy="415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Suspendisse potenti. Vivamus </a:t>
            </a:r>
            <a:r>
              <a:rPr lang="ru" sz="900">
                <a:solidFill>
                  <a:srgbClr val="231F20"/>
                </a:solidFill>
                <a:latin typeface="Arimo"/>
                <a:ea typeface="Arimo"/>
                <a:cs typeface="Arimo"/>
                <a:sym typeface="Arimo"/>
              </a:rPr>
              <a:t>tincidunt odio risus, at porttitor</a:t>
            </a:r>
            <a:endParaRPr sz="900">
              <a:solidFill>
                <a:srgbClr val="231F20"/>
              </a:solidFill>
              <a:latin typeface="Arimo"/>
              <a:ea typeface="Arimo"/>
              <a:cs typeface="Arimo"/>
              <a:sym typeface="Arimo"/>
            </a:endParaRPr>
          </a:p>
        </p:txBody>
      </p:sp>
      <p:sp>
        <p:nvSpPr>
          <p:cNvPr id="82" name="Google Shape;82;p13"/>
          <p:cNvSpPr txBox="1"/>
          <p:nvPr/>
        </p:nvSpPr>
        <p:spPr>
          <a:xfrm>
            <a:off x="356700" y="9373816"/>
            <a:ext cx="1588800" cy="415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pharetra non. Aenean ullamcorper nisl in risus tempor fermentum. </a:t>
            </a:r>
            <a:endParaRPr sz="900">
              <a:solidFill>
                <a:srgbClr val="231F20"/>
              </a:solidFill>
              <a:latin typeface="Arimo"/>
              <a:ea typeface="Arimo"/>
              <a:cs typeface="Arimo"/>
              <a:sym typeface="Arimo"/>
            </a:endParaRPr>
          </a:p>
        </p:txBody>
      </p:sp>
      <p:sp>
        <p:nvSpPr>
          <p:cNvPr id="83" name="Google Shape;83;p13"/>
          <p:cNvSpPr txBox="1"/>
          <p:nvPr/>
        </p:nvSpPr>
        <p:spPr>
          <a:xfrm>
            <a:off x="356700" y="9785714"/>
            <a:ext cx="1588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Arimo"/>
                <a:ea typeface="Arimo"/>
                <a:cs typeface="Arimo"/>
                <a:sym typeface="Arimo"/>
              </a:rPr>
              <a:t>T: 012-3456-789</a:t>
            </a:r>
            <a:endParaRPr sz="900">
              <a:latin typeface="Arimo"/>
              <a:ea typeface="Arimo"/>
              <a:cs typeface="Arimo"/>
              <a:sym typeface="Arimo"/>
            </a:endParaRPr>
          </a:p>
        </p:txBody>
      </p:sp>
      <p:sp>
        <p:nvSpPr>
          <p:cNvPr id="84" name="Google Shape;84;p13"/>
          <p:cNvSpPr txBox="1"/>
          <p:nvPr/>
        </p:nvSpPr>
        <p:spPr>
          <a:xfrm>
            <a:off x="511800" y="10063075"/>
            <a:ext cx="1278600" cy="200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300">
                <a:solidFill>
                  <a:schemeClr val="lt1"/>
                </a:solidFill>
                <a:latin typeface="Arimo"/>
                <a:ea typeface="Arimo"/>
                <a:cs typeface="Arimo"/>
                <a:sym typeface="Arimo"/>
              </a:rPr>
              <a:t>Call Now!</a:t>
            </a:r>
            <a:endParaRPr b="1" sz="1300">
              <a:solidFill>
                <a:schemeClr val="lt1"/>
              </a:solidFill>
              <a:latin typeface="Arimo"/>
              <a:ea typeface="Arimo"/>
              <a:cs typeface="Arimo"/>
              <a:sym typeface="Arimo"/>
            </a:endParaRPr>
          </a:p>
        </p:txBody>
      </p:sp>
      <p:sp>
        <p:nvSpPr>
          <p:cNvPr id="85" name="Google Shape;85;p13"/>
          <p:cNvSpPr txBox="1"/>
          <p:nvPr/>
        </p:nvSpPr>
        <p:spPr>
          <a:xfrm>
            <a:off x="2111025" y="2738884"/>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Pellentes accumsan</a:t>
            </a:r>
            <a:endParaRPr b="1" sz="1200">
              <a:solidFill>
                <a:srgbClr val="231F20"/>
              </a:solidFill>
              <a:latin typeface="Arimo"/>
              <a:ea typeface="Arimo"/>
              <a:cs typeface="Arimo"/>
              <a:sym typeface="Arimo"/>
            </a:endParaRPr>
          </a:p>
        </p:txBody>
      </p:sp>
      <p:sp>
        <p:nvSpPr>
          <p:cNvPr id="86" name="Google Shape;86;p13"/>
          <p:cNvSpPr txBox="1"/>
          <p:nvPr/>
        </p:nvSpPr>
        <p:spPr>
          <a:xfrm>
            <a:off x="2111025" y="2944209"/>
            <a:ext cx="1585200" cy="969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Proin hendrerit suscipit leo. Interdum et malesuada fames ac ante ipsum primis in faucibus. Maecenas elementum leo pretium elit aliquam, nec efficitur nulla lobortis. Suspendisse potenti.</a:t>
            </a:r>
            <a:endParaRPr sz="900">
              <a:solidFill>
                <a:srgbClr val="231F20"/>
              </a:solidFill>
              <a:latin typeface="Arimo"/>
              <a:ea typeface="Arimo"/>
              <a:cs typeface="Arimo"/>
              <a:sym typeface="Arimo"/>
            </a:endParaRPr>
          </a:p>
        </p:txBody>
      </p:sp>
      <p:cxnSp>
        <p:nvCxnSpPr>
          <p:cNvPr id="87" name="Google Shape;87;p13"/>
          <p:cNvCxnSpPr/>
          <p:nvPr/>
        </p:nvCxnSpPr>
        <p:spPr>
          <a:xfrm>
            <a:off x="2109225" y="3984245"/>
            <a:ext cx="1588800" cy="0"/>
          </a:xfrm>
          <a:prstGeom prst="straightConnector1">
            <a:avLst/>
          </a:prstGeom>
          <a:noFill/>
          <a:ln cap="flat" cmpd="sng" w="19050">
            <a:solidFill>
              <a:srgbClr val="58595B"/>
            </a:solidFill>
            <a:prstDash val="solid"/>
            <a:round/>
            <a:headEnd len="med" w="med" type="none"/>
            <a:tailEnd len="med" w="med" type="none"/>
          </a:ln>
        </p:spPr>
      </p:cxnSp>
      <p:sp>
        <p:nvSpPr>
          <p:cNvPr id="88" name="Google Shape;88;p13"/>
          <p:cNvSpPr/>
          <p:nvPr/>
        </p:nvSpPr>
        <p:spPr>
          <a:xfrm>
            <a:off x="2114650" y="4085150"/>
            <a:ext cx="1574400" cy="1621200"/>
          </a:xfrm>
          <a:prstGeom prst="roundRect">
            <a:avLst>
              <a:gd fmla="val 5238"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2352550" y="4171062"/>
            <a:ext cx="109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200">
                <a:solidFill>
                  <a:srgbClr val="58595B"/>
                </a:solidFill>
                <a:latin typeface="Arimo"/>
                <a:ea typeface="Arimo"/>
                <a:cs typeface="Arimo"/>
                <a:sym typeface="Arimo"/>
              </a:rPr>
              <a:t>FAST MONEY</a:t>
            </a:r>
            <a:endParaRPr b="1" sz="1200">
              <a:solidFill>
                <a:srgbClr val="58595B"/>
              </a:solidFill>
              <a:latin typeface="Arimo"/>
              <a:ea typeface="Arimo"/>
              <a:cs typeface="Arimo"/>
              <a:sym typeface="Arimo"/>
            </a:endParaRPr>
          </a:p>
        </p:txBody>
      </p:sp>
      <p:grpSp>
        <p:nvGrpSpPr>
          <p:cNvPr id="90" name="Google Shape;90;p13"/>
          <p:cNvGrpSpPr/>
          <p:nvPr/>
        </p:nvGrpSpPr>
        <p:grpSpPr>
          <a:xfrm>
            <a:off x="2253325" y="4222350"/>
            <a:ext cx="1297050" cy="82200"/>
            <a:chOff x="2253325" y="4222350"/>
            <a:chExt cx="1297050" cy="82200"/>
          </a:xfrm>
        </p:grpSpPr>
        <p:sp>
          <p:nvSpPr>
            <p:cNvPr id="91" name="Google Shape;91;p13"/>
            <p:cNvSpPr/>
            <p:nvPr/>
          </p:nvSpPr>
          <p:spPr>
            <a:xfrm>
              <a:off x="2253325" y="4222350"/>
              <a:ext cx="86400" cy="82200"/>
            </a:xfrm>
            <a:prstGeom prst="star5">
              <a:avLst>
                <a:gd fmla="val 19098" name="adj"/>
                <a:gd fmla="val 105146" name="hf"/>
                <a:gd fmla="val 110557" name="vf"/>
              </a:avLst>
            </a:prstGeom>
            <a:solidFill>
              <a:srgbClr val="585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3463975" y="4222350"/>
              <a:ext cx="86400" cy="82200"/>
            </a:xfrm>
            <a:prstGeom prst="star5">
              <a:avLst>
                <a:gd fmla="val 19098" name="adj"/>
                <a:gd fmla="val 105146" name="hf"/>
                <a:gd fmla="val 110557" name="vf"/>
              </a:avLst>
            </a:prstGeom>
            <a:solidFill>
              <a:srgbClr val="585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3"/>
          <p:cNvSpPr txBox="1"/>
          <p:nvPr/>
        </p:nvSpPr>
        <p:spPr>
          <a:xfrm>
            <a:off x="2246050" y="4397785"/>
            <a:ext cx="1311600" cy="969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Proin hendrerit suscipit leo. Interdum et malesuada fames ac ante ipsum primis in faucibus. Maecenas elementum leo pretium elit aliquam, nec efficitur nulla lobortis.</a:t>
            </a:r>
            <a:endParaRPr sz="900">
              <a:solidFill>
                <a:srgbClr val="231F20"/>
              </a:solidFill>
              <a:latin typeface="Arimo"/>
              <a:ea typeface="Arimo"/>
              <a:cs typeface="Arimo"/>
              <a:sym typeface="Arimo"/>
            </a:endParaRPr>
          </a:p>
        </p:txBody>
      </p:sp>
      <p:sp>
        <p:nvSpPr>
          <p:cNvPr id="94" name="Google Shape;94;p13"/>
          <p:cNvSpPr txBox="1"/>
          <p:nvPr/>
        </p:nvSpPr>
        <p:spPr>
          <a:xfrm>
            <a:off x="2246050" y="5411882"/>
            <a:ext cx="13116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100">
                <a:solidFill>
                  <a:srgbClr val="F15B2B"/>
                </a:solidFill>
                <a:latin typeface="Arimo"/>
                <a:ea typeface="Arimo"/>
                <a:cs typeface="Arimo"/>
                <a:sym typeface="Arimo"/>
              </a:rPr>
              <a:t>CALL 012-3456-789</a:t>
            </a:r>
            <a:endParaRPr b="1" sz="1100">
              <a:solidFill>
                <a:srgbClr val="F15B2B"/>
              </a:solidFill>
              <a:latin typeface="Arimo"/>
              <a:ea typeface="Arimo"/>
              <a:cs typeface="Arimo"/>
              <a:sym typeface="Arimo"/>
            </a:endParaRPr>
          </a:p>
        </p:txBody>
      </p:sp>
      <p:sp>
        <p:nvSpPr>
          <p:cNvPr id="95" name="Google Shape;95;p13"/>
          <p:cNvSpPr/>
          <p:nvPr/>
        </p:nvSpPr>
        <p:spPr>
          <a:xfrm>
            <a:off x="2112850" y="5891695"/>
            <a:ext cx="1581600" cy="35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2109250" y="5904370"/>
            <a:ext cx="1585200" cy="323100"/>
          </a:xfrm>
          <a:prstGeom prst="rect">
            <a:avLst/>
          </a:prstGeom>
          <a:solidFill>
            <a:srgbClr val="343B55"/>
          </a:solidFill>
          <a:ln>
            <a:noFill/>
          </a:ln>
        </p:spPr>
        <p:txBody>
          <a:bodyPr anchorCtr="0" anchor="t" bIns="0" lIns="0" spcFirstLastPara="1" rIns="0" wrap="square" tIns="0">
            <a:spAutoFit/>
          </a:bodyPr>
          <a:lstStyle/>
          <a:p>
            <a:pPr indent="0" lvl="0" marL="0" rtl="0" algn="ctr">
              <a:spcBef>
                <a:spcPts val="0"/>
              </a:spcBef>
              <a:spcAft>
                <a:spcPts val="0"/>
              </a:spcAft>
              <a:buNone/>
            </a:pPr>
            <a:r>
              <a:rPr lang="ru" sz="2100">
                <a:solidFill>
                  <a:schemeClr val="lt1"/>
                </a:solidFill>
                <a:latin typeface="Source Sans Pro"/>
                <a:ea typeface="Source Sans Pro"/>
                <a:cs typeface="Source Sans Pro"/>
                <a:sym typeface="Source Sans Pro"/>
              </a:rPr>
              <a:t>REAL ESTATE</a:t>
            </a:r>
            <a:endParaRPr sz="2100">
              <a:solidFill>
                <a:schemeClr val="lt1"/>
              </a:solidFill>
              <a:latin typeface="Source Sans Pro"/>
              <a:ea typeface="Source Sans Pro"/>
              <a:cs typeface="Source Sans Pro"/>
              <a:sym typeface="Source Sans Pro"/>
            </a:endParaRPr>
          </a:p>
        </p:txBody>
      </p:sp>
      <p:sp>
        <p:nvSpPr>
          <p:cNvPr id="97" name="Google Shape;97;p13"/>
          <p:cNvSpPr txBox="1"/>
          <p:nvPr/>
        </p:nvSpPr>
        <p:spPr>
          <a:xfrm>
            <a:off x="2111025" y="6280079"/>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Class aptent taciti</a:t>
            </a:r>
            <a:endParaRPr b="1" sz="1200">
              <a:solidFill>
                <a:srgbClr val="231F20"/>
              </a:solidFill>
              <a:latin typeface="Arimo"/>
              <a:ea typeface="Arimo"/>
              <a:cs typeface="Arimo"/>
              <a:sym typeface="Arimo"/>
            </a:endParaRPr>
          </a:p>
        </p:txBody>
      </p:sp>
      <p:sp>
        <p:nvSpPr>
          <p:cNvPr id="98" name="Google Shape;98;p13"/>
          <p:cNvSpPr txBox="1"/>
          <p:nvPr/>
        </p:nvSpPr>
        <p:spPr>
          <a:xfrm>
            <a:off x="2111025" y="6485404"/>
            <a:ext cx="1585200" cy="1108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Pellentesque faucibus, mauris id elementum euismod, ligula lectus tincidunt lacus, a accumsan diam leo non ipsum. Etiam hendrerit nibh in luctus accumsan. Phasellus semper, augue nec lacinia porttitor, dolor lectus scelerisque.</a:t>
            </a:r>
            <a:endParaRPr sz="900">
              <a:solidFill>
                <a:srgbClr val="231F20"/>
              </a:solidFill>
              <a:latin typeface="Arimo"/>
              <a:ea typeface="Arimo"/>
              <a:cs typeface="Arimo"/>
              <a:sym typeface="Arimo"/>
            </a:endParaRPr>
          </a:p>
        </p:txBody>
      </p:sp>
      <p:pic>
        <p:nvPicPr>
          <p:cNvPr id="99" name="Google Shape;99;p13"/>
          <p:cNvPicPr preferRelativeResize="0"/>
          <p:nvPr/>
        </p:nvPicPr>
        <p:blipFill>
          <a:blip r:embed="rId5">
            <a:alphaModFix/>
          </a:blip>
          <a:stretch>
            <a:fillRect/>
          </a:stretch>
        </p:blipFill>
        <p:spPr>
          <a:xfrm>
            <a:off x="2114650" y="7650202"/>
            <a:ext cx="1574400" cy="1106327"/>
          </a:xfrm>
          <a:prstGeom prst="rect">
            <a:avLst/>
          </a:prstGeom>
          <a:noFill/>
          <a:ln>
            <a:noFill/>
          </a:ln>
        </p:spPr>
      </p:pic>
      <p:cxnSp>
        <p:nvCxnSpPr>
          <p:cNvPr id="100" name="Google Shape;100;p13"/>
          <p:cNvCxnSpPr/>
          <p:nvPr/>
        </p:nvCxnSpPr>
        <p:spPr>
          <a:xfrm>
            <a:off x="2109250" y="8878098"/>
            <a:ext cx="1588800" cy="0"/>
          </a:xfrm>
          <a:prstGeom prst="straightConnector1">
            <a:avLst/>
          </a:prstGeom>
          <a:noFill/>
          <a:ln cap="flat" cmpd="sng" w="19050">
            <a:solidFill>
              <a:srgbClr val="58595B"/>
            </a:solidFill>
            <a:prstDash val="solid"/>
            <a:round/>
            <a:headEnd len="med" w="med" type="none"/>
            <a:tailEnd len="med" w="med" type="none"/>
          </a:ln>
        </p:spPr>
      </p:cxnSp>
      <p:sp>
        <p:nvSpPr>
          <p:cNvPr id="101" name="Google Shape;101;p13"/>
          <p:cNvSpPr txBox="1"/>
          <p:nvPr/>
        </p:nvSpPr>
        <p:spPr>
          <a:xfrm>
            <a:off x="2109250" y="8942713"/>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Sed at nulla in velit</a:t>
            </a:r>
            <a:endParaRPr b="1" sz="1200">
              <a:solidFill>
                <a:srgbClr val="231F20"/>
              </a:solidFill>
              <a:latin typeface="Arimo"/>
              <a:ea typeface="Arimo"/>
              <a:cs typeface="Arimo"/>
              <a:sym typeface="Arimo"/>
            </a:endParaRPr>
          </a:p>
        </p:txBody>
      </p:sp>
      <p:sp>
        <p:nvSpPr>
          <p:cNvPr id="102" name="Google Shape;102;p13"/>
          <p:cNvSpPr txBox="1"/>
          <p:nvPr/>
        </p:nvSpPr>
        <p:spPr>
          <a:xfrm>
            <a:off x="2109250" y="9148038"/>
            <a:ext cx="1585200" cy="1108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Phasellus semper, augue nec lacinia porttitor, dolor lectus scelerisque diam, sit amet convallis neque libero mollis nisl. Sed at nulla in velit tempus vestibulum id eu eros. Cras hendrerit lobortis magna eu cursus.</a:t>
            </a:r>
            <a:endParaRPr sz="900">
              <a:solidFill>
                <a:srgbClr val="231F20"/>
              </a:solidFill>
              <a:latin typeface="Arimo"/>
              <a:ea typeface="Arimo"/>
              <a:cs typeface="Arimo"/>
              <a:sym typeface="Arimo"/>
            </a:endParaRPr>
          </a:p>
        </p:txBody>
      </p:sp>
      <p:cxnSp>
        <p:nvCxnSpPr>
          <p:cNvPr id="103" name="Google Shape;103;p13"/>
          <p:cNvCxnSpPr/>
          <p:nvPr/>
        </p:nvCxnSpPr>
        <p:spPr>
          <a:xfrm>
            <a:off x="2109250" y="10331623"/>
            <a:ext cx="1588800" cy="0"/>
          </a:xfrm>
          <a:prstGeom prst="straightConnector1">
            <a:avLst/>
          </a:prstGeom>
          <a:noFill/>
          <a:ln cap="flat" cmpd="sng" w="19050">
            <a:solidFill>
              <a:srgbClr val="58595B"/>
            </a:solidFill>
            <a:prstDash val="solid"/>
            <a:round/>
            <a:headEnd len="med" w="med" type="none"/>
            <a:tailEnd len="med" w="med" type="none"/>
          </a:ln>
        </p:spPr>
      </p:cxnSp>
      <p:sp>
        <p:nvSpPr>
          <p:cNvPr id="104" name="Google Shape;104;p13"/>
          <p:cNvSpPr txBox="1"/>
          <p:nvPr/>
        </p:nvSpPr>
        <p:spPr>
          <a:xfrm>
            <a:off x="3861800" y="2738884"/>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Aenean facilisis felis</a:t>
            </a:r>
            <a:endParaRPr b="1" sz="1200">
              <a:solidFill>
                <a:srgbClr val="231F20"/>
              </a:solidFill>
              <a:latin typeface="Arimo"/>
              <a:ea typeface="Arimo"/>
              <a:cs typeface="Arimo"/>
              <a:sym typeface="Arimo"/>
            </a:endParaRPr>
          </a:p>
        </p:txBody>
      </p:sp>
      <p:sp>
        <p:nvSpPr>
          <p:cNvPr id="105" name="Google Shape;105;p13"/>
          <p:cNvSpPr txBox="1"/>
          <p:nvPr/>
        </p:nvSpPr>
        <p:spPr>
          <a:xfrm>
            <a:off x="3861800" y="2944209"/>
            <a:ext cx="1585200" cy="6927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Interdum et malesuada fames ac ante ipsum primis in faucibus. Maecenas elementum leo pretium elit aliquam, nec.</a:t>
            </a:r>
            <a:endParaRPr sz="900">
              <a:solidFill>
                <a:srgbClr val="231F20"/>
              </a:solidFill>
              <a:latin typeface="Arimo"/>
              <a:ea typeface="Arimo"/>
              <a:cs typeface="Arimo"/>
              <a:sym typeface="Arimo"/>
            </a:endParaRPr>
          </a:p>
        </p:txBody>
      </p:sp>
      <p:sp>
        <p:nvSpPr>
          <p:cNvPr id="106" name="Google Shape;106;p13"/>
          <p:cNvSpPr txBox="1"/>
          <p:nvPr/>
        </p:nvSpPr>
        <p:spPr>
          <a:xfrm>
            <a:off x="3905029" y="3664693"/>
            <a:ext cx="9834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lang="ru" sz="1100">
                <a:solidFill>
                  <a:srgbClr val="F15B2B"/>
                </a:solidFill>
                <a:latin typeface="Arimo"/>
                <a:ea typeface="Arimo"/>
                <a:cs typeface="Arimo"/>
                <a:sym typeface="Arimo"/>
              </a:rPr>
              <a:t>CALL:</a:t>
            </a:r>
            <a:endParaRPr b="1" sz="1100">
              <a:solidFill>
                <a:srgbClr val="F15B2B"/>
              </a:solidFill>
              <a:latin typeface="Arimo"/>
              <a:ea typeface="Arimo"/>
              <a:cs typeface="Arimo"/>
              <a:sym typeface="Arimo"/>
            </a:endParaRPr>
          </a:p>
          <a:p>
            <a:pPr indent="0" lvl="0" marL="0" rtl="0" algn="ctr">
              <a:spcBef>
                <a:spcPts val="0"/>
              </a:spcBef>
              <a:spcAft>
                <a:spcPts val="0"/>
              </a:spcAft>
              <a:buNone/>
            </a:pPr>
            <a:r>
              <a:rPr b="1" lang="ru" sz="1100">
                <a:solidFill>
                  <a:srgbClr val="F15B2B"/>
                </a:solidFill>
                <a:latin typeface="Arimo"/>
                <a:ea typeface="Arimo"/>
                <a:cs typeface="Arimo"/>
                <a:sym typeface="Arimo"/>
              </a:rPr>
              <a:t>012-3456-789</a:t>
            </a:r>
            <a:endParaRPr b="1" sz="1100">
              <a:solidFill>
                <a:srgbClr val="F15B2B"/>
              </a:solidFill>
              <a:latin typeface="Arimo"/>
              <a:ea typeface="Arimo"/>
              <a:cs typeface="Arimo"/>
              <a:sym typeface="Arimo"/>
            </a:endParaRPr>
          </a:p>
        </p:txBody>
      </p:sp>
      <p:pic>
        <p:nvPicPr>
          <p:cNvPr id="107" name="Google Shape;107;p13"/>
          <p:cNvPicPr preferRelativeResize="0"/>
          <p:nvPr/>
        </p:nvPicPr>
        <p:blipFill>
          <a:blip r:embed="rId6">
            <a:alphaModFix/>
          </a:blip>
          <a:stretch>
            <a:fillRect/>
          </a:stretch>
        </p:blipFill>
        <p:spPr>
          <a:xfrm>
            <a:off x="5009775" y="3565148"/>
            <a:ext cx="432125" cy="415500"/>
          </a:xfrm>
          <a:prstGeom prst="rect">
            <a:avLst/>
          </a:prstGeom>
          <a:noFill/>
          <a:ln>
            <a:noFill/>
          </a:ln>
        </p:spPr>
      </p:pic>
      <p:cxnSp>
        <p:nvCxnSpPr>
          <p:cNvPr id="108" name="Google Shape;108;p13"/>
          <p:cNvCxnSpPr/>
          <p:nvPr/>
        </p:nvCxnSpPr>
        <p:spPr>
          <a:xfrm>
            <a:off x="3870800" y="4085150"/>
            <a:ext cx="1563900" cy="0"/>
          </a:xfrm>
          <a:prstGeom prst="straightConnector1">
            <a:avLst/>
          </a:prstGeom>
          <a:noFill/>
          <a:ln cap="flat" cmpd="sng" w="19050">
            <a:solidFill>
              <a:srgbClr val="58595B"/>
            </a:solidFill>
            <a:prstDash val="solid"/>
            <a:round/>
            <a:headEnd len="med" w="med" type="none"/>
            <a:tailEnd len="med" w="med" type="none"/>
          </a:ln>
        </p:spPr>
      </p:cxnSp>
      <p:sp>
        <p:nvSpPr>
          <p:cNvPr id="109" name="Google Shape;109;p13"/>
          <p:cNvSpPr txBox="1"/>
          <p:nvPr/>
        </p:nvSpPr>
        <p:spPr>
          <a:xfrm>
            <a:off x="3861800" y="4140234"/>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Auctor tortor</a:t>
            </a:r>
            <a:endParaRPr b="1" sz="1200">
              <a:solidFill>
                <a:srgbClr val="231F20"/>
              </a:solidFill>
              <a:latin typeface="Arimo"/>
              <a:ea typeface="Arimo"/>
              <a:cs typeface="Arimo"/>
              <a:sym typeface="Arimo"/>
            </a:endParaRPr>
          </a:p>
        </p:txBody>
      </p:sp>
      <p:sp>
        <p:nvSpPr>
          <p:cNvPr id="110" name="Google Shape;110;p13"/>
          <p:cNvSpPr txBox="1"/>
          <p:nvPr/>
        </p:nvSpPr>
        <p:spPr>
          <a:xfrm>
            <a:off x="3861800" y="4345559"/>
            <a:ext cx="1585200" cy="831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Proin placerat arcu eget nisi volutpat, id pharetra tortor consequat. Nulla at mauris euismod, sollicitudin ex quis, ullamcorper nulla. Duis a quam in tortor eleifend pretium.</a:t>
            </a:r>
            <a:endParaRPr sz="900">
              <a:solidFill>
                <a:srgbClr val="231F20"/>
              </a:solidFill>
              <a:latin typeface="Arimo"/>
              <a:ea typeface="Arimo"/>
              <a:cs typeface="Arimo"/>
              <a:sym typeface="Arimo"/>
            </a:endParaRPr>
          </a:p>
        </p:txBody>
      </p:sp>
      <p:cxnSp>
        <p:nvCxnSpPr>
          <p:cNvPr id="111" name="Google Shape;111;p13"/>
          <p:cNvCxnSpPr/>
          <p:nvPr/>
        </p:nvCxnSpPr>
        <p:spPr>
          <a:xfrm>
            <a:off x="3870800" y="5255925"/>
            <a:ext cx="1563900" cy="0"/>
          </a:xfrm>
          <a:prstGeom prst="straightConnector1">
            <a:avLst/>
          </a:prstGeom>
          <a:noFill/>
          <a:ln cap="flat" cmpd="sng" w="19050">
            <a:solidFill>
              <a:srgbClr val="58595B"/>
            </a:solidFill>
            <a:prstDash val="solid"/>
            <a:round/>
            <a:headEnd len="med" w="med" type="none"/>
            <a:tailEnd len="med" w="med" type="none"/>
          </a:ln>
        </p:spPr>
      </p:cxnSp>
      <p:sp>
        <p:nvSpPr>
          <p:cNvPr id="112" name="Google Shape;112;p13"/>
          <p:cNvSpPr txBox="1"/>
          <p:nvPr/>
        </p:nvSpPr>
        <p:spPr>
          <a:xfrm>
            <a:off x="3858250" y="5367370"/>
            <a:ext cx="1585200" cy="323100"/>
          </a:xfrm>
          <a:prstGeom prst="rect">
            <a:avLst/>
          </a:prstGeom>
          <a:solidFill>
            <a:srgbClr val="343B55"/>
          </a:solidFill>
          <a:ln>
            <a:noFill/>
          </a:ln>
        </p:spPr>
        <p:txBody>
          <a:bodyPr anchorCtr="0" anchor="t" bIns="0" lIns="0" spcFirstLastPara="1" rIns="0" wrap="square" tIns="0">
            <a:spAutoFit/>
          </a:bodyPr>
          <a:lstStyle/>
          <a:p>
            <a:pPr indent="0" lvl="0" marL="0" rtl="0" algn="ctr">
              <a:spcBef>
                <a:spcPts val="0"/>
              </a:spcBef>
              <a:spcAft>
                <a:spcPts val="0"/>
              </a:spcAft>
              <a:buNone/>
            </a:pPr>
            <a:r>
              <a:rPr lang="ru" sz="2100">
                <a:solidFill>
                  <a:schemeClr val="lt1"/>
                </a:solidFill>
                <a:latin typeface="Source Sans Pro"/>
                <a:ea typeface="Source Sans Pro"/>
                <a:cs typeface="Source Sans Pro"/>
                <a:sym typeface="Source Sans Pro"/>
              </a:rPr>
              <a:t>SERVICES</a:t>
            </a:r>
            <a:endParaRPr sz="2100">
              <a:solidFill>
                <a:schemeClr val="lt1"/>
              </a:solidFill>
              <a:latin typeface="Source Sans Pro"/>
              <a:ea typeface="Source Sans Pro"/>
              <a:cs typeface="Source Sans Pro"/>
              <a:sym typeface="Source Sans Pro"/>
            </a:endParaRPr>
          </a:p>
        </p:txBody>
      </p:sp>
      <p:sp>
        <p:nvSpPr>
          <p:cNvPr id="113" name="Google Shape;113;p13"/>
          <p:cNvSpPr txBox="1"/>
          <p:nvPr/>
        </p:nvSpPr>
        <p:spPr>
          <a:xfrm>
            <a:off x="3861800" y="5754134"/>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Curabitur accumsan</a:t>
            </a:r>
            <a:endParaRPr b="1" sz="1200">
              <a:solidFill>
                <a:srgbClr val="231F20"/>
              </a:solidFill>
              <a:latin typeface="Arimo"/>
              <a:ea typeface="Arimo"/>
              <a:cs typeface="Arimo"/>
              <a:sym typeface="Arimo"/>
            </a:endParaRPr>
          </a:p>
        </p:txBody>
      </p:sp>
      <p:sp>
        <p:nvSpPr>
          <p:cNvPr id="114" name="Google Shape;114;p13"/>
          <p:cNvSpPr txBox="1"/>
          <p:nvPr/>
        </p:nvSpPr>
        <p:spPr>
          <a:xfrm>
            <a:off x="3861800" y="5959459"/>
            <a:ext cx="1585200" cy="969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Maecenas elementum leo pretium elit aliquam, nec efficitur nulla lobortis. Suspendisse potenti. Vivamus tincidunt odio risus, at porttitor orci pharetra non. Aenean ullamcorper nisl.</a:t>
            </a:r>
            <a:endParaRPr sz="900">
              <a:solidFill>
                <a:srgbClr val="231F20"/>
              </a:solidFill>
              <a:latin typeface="Arimo"/>
              <a:ea typeface="Arimo"/>
              <a:cs typeface="Arimo"/>
              <a:sym typeface="Arimo"/>
            </a:endParaRPr>
          </a:p>
        </p:txBody>
      </p:sp>
      <p:pic>
        <p:nvPicPr>
          <p:cNvPr id="115" name="Google Shape;115;p13"/>
          <p:cNvPicPr preferRelativeResize="0"/>
          <p:nvPr/>
        </p:nvPicPr>
        <p:blipFill rotWithShape="1">
          <a:blip r:embed="rId7">
            <a:alphaModFix/>
          </a:blip>
          <a:srcRect b="0" l="4888" r="0" t="0"/>
          <a:stretch/>
        </p:blipFill>
        <p:spPr>
          <a:xfrm>
            <a:off x="3861850" y="6994300"/>
            <a:ext cx="1581600" cy="1108201"/>
          </a:xfrm>
          <a:prstGeom prst="rect">
            <a:avLst/>
          </a:prstGeom>
          <a:noFill/>
          <a:ln>
            <a:noFill/>
          </a:ln>
        </p:spPr>
      </p:pic>
      <p:grpSp>
        <p:nvGrpSpPr>
          <p:cNvPr id="116" name="Google Shape;116;p13"/>
          <p:cNvGrpSpPr/>
          <p:nvPr/>
        </p:nvGrpSpPr>
        <p:grpSpPr>
          <a:xfrm>
            <a:off x="4128275" y="8366628"/>
            <a:ext cx="2822405" cy="82200"/>
            <a:chOff x="4128275" y="8366644"/>
            <a:chExt cx="2822405" cy="82200"/>
          </a:xfrm>
        </p:grpSpPr>
        <p:grpSp>
          <p:nvGrpSpPr>
            <p:cNvPr id="117" name="Google Shape;117;p13"/>
            <p:cNvGrpSpPr/>
            <p:nvPr/>
          </p:nvGrpSpPr>
          <p:grpSpPr>
            <a:xfrm>
              <a:off x="4128275" y="8366644"/>
              <a:ext cx="466569" cy="82200"/>
              <a:chOff x="4128275" y="8366644"/>
              <a:chExt cx="466569" cy="82200"/>
            </a:xfrm>
          </p:grpSpPr>
          <p:sp>
            <p:nvSpPr>
              <p:cNvPr id="118" name="Google Shape;118;p13"/>
              <p:cNvSpPr/>
              <p:nvPr/>
            </p:nvSpPr>
            <p:spPr>
              <a:xfrm>
                <a:off x="4508444" y="8366644"/>
                <a:ext cx="86400" cy="822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4384149" y="8374895"/>
                <a:ext cx="72000" cy="684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4252650" y="8378300"/>
                <a:ext cx="64800" cy="615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4128275" y="8385050"/>
                <a:ext cx="50700" cy="480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13"/>
            <p:cNvGrpSpPr/>
            <p:nvPr/>
          </p:nvGrpSpPr>
          <p:grpSpPr>
            <a:xfrm flipH="1">
              <a:off x="6484111" y="8366644"/>
              <a:ext cx="466569" cy="82200"/>
              <a:chOff x="4128275" y="8366644"/>
              <a:chExt cx="466569" cy="82200"/>
            </a:xfrm>
          </p:grpSpPr>
          <p:sp>
            <p:nvSpPr>
              <p:cNvPr id="123" name="Google Shape;123;p13"/>
              <p:cNvSpPr/>
              <p:nvPr/>
            </p:nvSpPr>
            <p:spPr>
              <a:xfrm>
                <a:off x="4508444" y="8366644"/>
                <a:ext cx="86400" cy="822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4384149" y="8374895"/>
                <a:ext cx="72000" cy="684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252650" y="8378300"/>
                <a:ext cx="64800" cy="615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4128275" y="8385050"/>
                <a:ext cx="50700" cy="480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13"/>
          <p:cNvSpPr txBox="1"/>
          <p:nvPr/>
        </p:nvSpPr>
        <p:spPr>
          <a:xfrm>
            <a:off x="4618300" y="8292228"/>
            <a:ext cx="1843500" cy="231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500">
                <a:solidFill>
                  <a:srgbClr val="231F20"/>
                </a:solidFill>
                <a:latin typeface="Source Sans Pro"/>
                <a:ea typeface="Source Sans Pro"/>
                <a:cs typeface="Source Sans Pro"/>
                <a:sym typeface="Source Sans Pro"/>
              </a:rPr>
              <a:t>NAM CONDIMENTUM</a:t>
            </a:r>
            <a:endParaRPr b="1" sz="1500">
              <a:solidFill>
                <a:srgbClr val="231F20"/>
              </a:solidFill>
              <a:latin typeface="Source Sans Pro"/>
              <a:ea typeface="Source Sans Pro"/>
              <a:cs typeface="Source Sans Pro"/>
              <a:sym typeface="Source Sans Pro"/>
            </a:endParaRPr>
          </a:p>
        </p:txBody>
      </p:sp>
      <p:sp>
        <p:nvSpPr>
          <p:cNvPr id="128" name="Google Shape;128;p13"/>
          <p:cNvSpPr txBox="1"/>
          <p:nvPr/>
        </p:nvSpPr>
        <p:spPr>
          <a:xfrm>
            <a:off x="3952625" y="8577885"/>
            <a:ext cx="31737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i="1" lang="ru" sz="1000">
                <a:latin typeface="Source Sans Pro"/>
                <a:ea typeface="Source Sans Pro"/>
                <a:cs typeface="Source Sans Pro"/>
                <a:sym typeface="Source Sans Pro"/>
              </a:rPr>
              <a:t>Nulla pharetra enim sed tortor eleifend convallis. Vestibulum ante ipsum primis in faucibus orci luctus et ultrices posuere cubilia curae; Mauris sed dictum felis.</a:t>
            </a:r>
            <a:endParaRPr b="1" i="1" sz="1000">
              <a:latin typeface="Source Sans Pro"/>
              <a:ea typeface="Source Sans Pro"/>
              <a:cs typeface="Source Sans Pro"/>
              <a:sym typeface="Source Sans Pro"/>
            </a:endParaRPr>
          </a:p>
        </p:txBody>
      </p:sp>
      <p:sp>
        <p:nvSpPr>
          <p:cNvPr id="129" name="Google Shape;129;p13"/>
          <p:cNvSpPr txBox="1"/>
          <p:nvPr/>
        </p:nvSpPr>
        <p:spPr>
          <a:xfrm>
            <a:off x="3952625" y="9029171"/>
            <a:ext cx="31737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900">
                <a:solidFill>
                  <a:srgbClr val="231F20"/>
                </a:solidFill>
                <a:latin typeface="Source Sans Pro"/>
                <a:ea typeface="Source Sans Pro"/>
                <a:cs typeface="Source Sans Pro"/>
                <a:sym typeface="Source Sans Pro"/>
              </a:rPr>
              <a:t>Proin ut orci facilisis, commodo purus nec, aliquet eros. Mauris eu dui aliquet ante rhoncus volutpat vitae ut dui. Maecenas massa dui, varius ut magna nec, ullamcorper congue sapien. Nulla rhoncus mi sed ante congue tincidunt in condimentum mauris. Suspendisse eu lacus eu.</a:t>
            </a:r>
            <a:endParaRPr sz="900">
              <a:solidFill>
                <a:srgbClr val="231F20"/>
              </a:solidFill>
              <a:latin typeface="Source Sans Pro"/>
              <a:ea typeface="Source Sans Pro"/>
              <a:cs typeface="Source Sans Pro"/>
              <a:sym typeface="Source Sans Pro"/>
            </a:endParaRPr>
          </a:p>
        </p:txBody>
      </p:sp>
      <p:cxnSp>
        <p:nvCxnSpPr>
          <p:cNvPr id="130" name="Google Shape;130;p13"/>
          <p:cNvCxnSpPr/>
          <p:nvPr/>
        </p:nvCxnSpPr>
        <p:spPr>
          <a:xfrm>
            <a:off x="4427375" y="9940175"/>
            <a:ext cx="2240700" cy="0"/>
          </a:xfrm>
          <a:prstGeom prst="straightConnector1">
            <a:avLst/>
          </a:prstGeom>
          <a:noFill/>
          <a:ln cap="flat" cmpd="sng" w="19050">
            <a:solidFill>
              <a:schemeClr val="dk2"/>
            </a:solidFill>
            <a:prstDash val="solid"/>
            <a:round/>
            <a:headEnd len="med" w="med" type="none"/>
            <a:tailEnd len="med" w="med" type="none"/>
          </a:ln>
        </p:spPr>
      </p:cxnSp>
      <p:grpSp>
        <p:nvGrpSpPr>
          <p:cNvPr id="131" name="Google Shape;131;p13"/>
          <p:cNvGrpSpPr/>
          <p:nvPr/>
        </p:nvGrpSpPr>
        <p:grpSpPr>
          <a:xfrm>
            <a:off x="4128275" y="10114878"/>
            <a:ext cx="2822405" cy="82200"/>
            <a:chOff x="4128275" y="8366644"/>
            <a:chExt cx="2822405" cy="82200"/>
          </a:xfrm>
        </p:grpSpPr>
        <p:grpSp>
          <p:nvGrpSpPr>
            <p:cNvPr id="132" name="Google Shape;132;p13"/>
            <p:cNvGrpSpPr/>
            <p:nvPr/>
          </p:nvGrpSpPr>
          <p:grpSpPr>
            <a:xfrm>
              <a:off x="4128275" y="8366644"/>
              <a:ext cx="466569" cy="82200"/>
              <a:chOff x="4128275" y="8366644"/>
              <a:chExt cx="466569" cy="82200"/>
            </a:xfrm>
          </p:grpSpPr>
          <p:sp>
            <p:nvSpPr>
              <p:cNvPr id="133" name="Google Shape;133;p13"/>
              <p:cNvSpPr/>
              <p:nvPr/>
            </p:nvSpPr>
            <p:spPr>
              <a:xfrm>
                <a:off x="4508444" y="8366644"/>
                <a:ext cx="86400" cy="822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4384149" y="8374895"/>
                <a:ext cx="72000" cy="684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4252650" y="8378300"/>
                <a:ext cx="64800" cy="615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4128275" y="8385050"/>
                <a:ext cx="50700" cy="480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13"/>
            <p:cNvGrpSpPr/>
            <p:nvPr/>
          </p:nvGrpSpPr>
          <p:grpSpPr>
            <a:xfrm flipH="1">
              <a:off x="6484111" y="8366644"/>
              <a:ext cx="466569" cy="82200"/>
              <a:chOff x="4128275" y="8366644"/>
              <a:chExt cx="466569" cy="82200"/>
            </a:xfrm>
          </p:grpSpPr>
          <p:sp>
            <p:nvSpPr>
              <p:cNvPr id="138" name="Google Shape;138;p13"/>
              <p:cNvSpPr/>
              <p:nvPr/>
            </p:nvSpPr>
            <p:spPr>
              <a:xfrm>
                <a:off x="4508444" y="8366644"/>
                <a:ext cx="86400" cy="822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4384149" y="8374895"/>
                <a:ext cx="72000" cy="684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4252650" y="8378300"/>
                <a:ext cx="64800" cy="615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4128275" y="8385050"/>
                <a:ext cx="50700" cy="48000"/>
              </a:xfrm>
              <a:prstGeom prst="star5">
                <a:avLst>
                  <a:gd fmla="val 19098" name="adj"/>
                  <a:gd fmla="val 105146" name="hf"/>
                  <a:gd fmla="val 110557" name="vf"/>
                </a:avLst>
              </a:pr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2" name="Google Shape;142;p13"/>
          <p:cNvSpPr txBox="1"/>
          <p:nvPr/>
        </p:nvSpPr>
        <p:spPr>
          <a:xfrm>
            <a:off x="4618300" y="10013633"/>
            <a:ext cx="1843500" cy="231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500">
                <a:solidFill>
                  <a:srgbClr val="F15B2B"/>
                </a:solidFill>
                <a:latin typeface="Source Sans Pro"/>
                <a:ea typeface="Source Sans Pro"/>
                <a:cs typeface="Source Sans Pro"/>
                <a:sym typeface="Source Sans Pro"/>
              </a:rPr>
              <a:t>T: 012-3456-789</a:t>
            </a:r>
            <a:endParaRPr b="1" sz="1500">
              <a:solidFill>
                <a:srgbClr val="F15B2B"/>
              </a:solidFill>
              <a:latin typeface="Source Sans Pro"/>
              <a:ea typeface="Source Sans Pro"/>
              <a:cs typeface="Source Sans Pro"/>
              <a:sym typeface="Source Sans Pro"/>
            </a:endParaRPr>
          </a:p>
        </p:txBody>
      </p:sp>
      <p:sp>
        <p:nvSpPr>
          <p:cNvPr id="143" name="Google Shape;143;p13"/>
          <p:cNvSpPr/>
          <p:nvPr/>
        </p:nvSpPr>
        <p:spPr>
          <a:xfrm>
            <a:off x="5630575" y="2766675"/>
            <a:ext cx="1563900" cy="1073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txBox="1"/>
          <p:nvPr/>
        </p:nvSpPr>
        <p:spPr>
          <a:xfrm>
            <a:off x="5825275" y="2819622"/>
            <a:ext cx="11745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200">
                <a:latin typeface="Arimo"/>
                <a:ea typeface="Arimo"/>
                <a:cs typeface="Arimo"/>
                <a:sym typeface="Arimo"/>
              </a:rPr>
              <a:t>Pellentesque </a:t>
            </a:r>
            <a:endParaRPr b="1" sz="1200">
              <a:latin typeface="Arimo"/>
              <a:ea typeface="Arimo"/>
              <a:cs typeface="Arimo"/>
              <a:sym typeface="Arimo"/>
            </a:endParaRPr>
          </a:p>
        </p:txBody>
      </p:sp>
      <p:sp>
        <p:nvSpPr>
          <p:cNvPr id="145" name="Google Shape;145;p13"/>
          <p:cNvSpPr/>
          <p:nvPr/>
        </p:nvSpPr>
        <p:spPr>
          <a:xfrm>
            <a:off x="5711651" y="2875399"/>
            <a:ext cx="86400" cy="82200"/>
          </a:xfrm>
          <a:prstGeom prst="star5">
            <a:avLst>
              <a:gd fmla="val 19098" name="adj"/>
              <a:gd fmla="val 105146" name="hf"/>
              <a:gd fmla="val 110557" name="vf"/>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7039926" y="2875399"/>
            <a:ext cx="86400" cy="82200"/>
          </a:xfrm>
          <a:prstGeom prst="star5">
            <a:avLst>
              <a:gd fmla="val 19098" name="adj"/>
              <a:gd fmla="val 105146" name="hf"/>
              <a:gd fmla="val 110557" name="vf"/>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txBox="1"/>
          <p:nvPr/>
        </p:nvSpPr>
        <p:spPr>
          <a:xfrm>
            <a:off x="5721075" y="3078995"/>
            <a:ext cx="1383000" cy="692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231F20"/>
                </a:solidFill>
              </a:rPr>
              <a:t>Maecenas elementum leo pretium elit aliquam, nec efficitur nulla lobortis. Suspendisse potenti. Vivamus tincidunt.</a:t>
            </a:r>
            <a:endParaRPr sz="900">
              <a:solidFill>
                <a:srgbClr val="231F20"/>
              </a:solidFill>
            </a:endParaRPr>
          </a:p>
        </p:txBody>
      </p:sp>
      <p:sp>
        <p:nvSpPr>
          <p:cNvPr id="148" name="Google Shape;148;p13"/>
          <p:cNvSpPr txBox="1"/>
          <p:nvPr/>
        </p:nvSpPr>
        <p:spPr>
          <a:xfrm>
            <a:off x="5619750" y="3907910"/>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Leo pretium elit</a:t>
            </a:r>
            <a:endParaRPr b="1" sz="1200">
              <a:solidFill>
                <a:srgbClr val="231F20"/>
              </a:solidFill>
              <a:latin typeface="Arimo"/>
              <a:ea typeface="Arimo"/>
              <a:cs typeface="Arimo"/>
              <a:sym typeface="Arimo"/>
            </a:endParaRPr>
          </a:p>
        </p:txBody>
      </p:sp>
      <p:sp>
        <p:nvSpPr>
          <p:cNvPr id="149" name="Google Shape;149;p13"/>
          <p:cNvSpPr txBox="1"/>
          <p:nvPr/>
        </p:nvSpPr>
        <p:spPr>
          <a:xfrm>
            <a:off x="5619750" y="4113235"/>
            <a:ext cx="1585200" cy="831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Integer in erat eu eros faucibus congue. Phasellus sit amet massa non nisl aliquam sagittis. Nunc pharetra quis sem a vulputate. Ut sollicitudin, elit at interdum aliquet.</a:t>
            </a:r>
            <a:endParaRPr sz="900">
              <a:solidFill>
                <a:srgbClr val="231F20"/>
              </a:solidFill>
              <a:latin typeface="Arimo"/>
              <a:ea typeface="Arimo"/>
              <a:cs typeface="Arimo"/>
              <a:sym typeface="Arimo"/>
            </a:endParaRPr>
          </a:p>
        </p:txBody>
      </p:sp>
      <p:sp>
        <p:nvSpPr>
          <p:cNvPr id="150" name="Google Shape;150;p13"/>
          <p:cNvSpPr txBox="1"/>
          <p:nvPr/>
        </p:nvSpPr>
        <p:spPr>
          <a:xfrm>
            <a:off x="5619750" y="5001552"/>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Donec vehicula</a:t>
            </a:r>
            <a:endParaRPr b="1" sz="1200">
              <a:solidFill>
                <a:srgbClr val="231F20"/>
              </a:solidFill>
              <a:latin typeface="Arimo"/>
              <a:ea typeface="Arimo"/>
              <a:cs typeface="Arimo"/>
              <a:sym typeface="Arimo"/>
            </a:endParaRPr>
          </a:p>
        </p:txBody>
      </p:sp>
      <p:sp>
        <p:nvSpPr>
          <p:cNvPr id="151" name="Google Shape;151;p13"/>
          <p:cNvSpPr txBox="1"/>
          <p:nvPr/>
        </p:nvSpPr>
        <p:spPr>
          <a:xfrm>
            <a:off x="5619750" y="5206877"/>
            <a:ext cx="1585200" cy="415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latin typeface="Arimo"/>
                <a:ea typeface="Arimo"/>
                <a:cs typeface="Arimo"/>
                <a:sym typeface="Arimo"/>
              </a:rPr>
              <a:t>lacinia rutrum est tellus in turpis. Duis pharetra eget magna tincidunt finibus. </a:t>
            </a:r>
            <a:endParaRPr sz="900">
              <a:latin typeface="Arimo"/>
              <a:ea typeface="Arimo"/>
              <a:cs typeface="Arimo"/>
              <a:sym typeface="Arimo"/>
            </a:endParaRPr>
          </a:p>
        </p:txBody>
      </p:sp>
      <p:sp>
        <p:nvSpPr>
          <p:cNvPr id="152" name="Google Shape;152;p13"/>
          <p:cNvSpPr txBox="1"/>
          <p:nvPr/>
        </p:nvSpPr>
        <p:spPr>
          <a:xfrm>
            <a:off x="5619750" y="5638775"/>
            <a:ext cx="7890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231F20"/>
                </a:solidFill>
                <a:latin typeface="Arimo"/>
                <a:ea typeface="Arimo"/>
                <a:cs typeface="Arimo"/>
                <a:sym typeface="Arimo"/>
              </a:rPr>
              <a:t>Curabitur </a:t>
            </a:r>
            <a:r>
              <a:rPr lang="ru" sz="900">
                <a:solidFill>
                  <a:srgbClr val="231F20"/>
                </a:solidFill>
                <a:latin typeface="Arimo"/>
                <a:ea typeface="Arimo"/>
                <a:cs typeface="Arimo"/>
                <a:sym typeface="Arimo"/>
              </a:rPr>
              <a:t>eget</a:t>
            </a:r>
            <a:r>
              <a:rPr lang="ru" sz="900">
                <a:solidFill>
                  <a:srgbClr val="231F20"/>
                </a:solidFill>
                <a:latin typeface="Arimo"/>
                <a:ea typeface="Arimo"/>
                <a:cs typeface="Arimo"/>
                <a:sym typeface="Arimo"/>
              </a:rPr>
              <a:t> imperdiet diam sem, posuere </a:t>
            </a:r>
            <a:endParaRPr sz="900">
              <a:solidFill>
                <a:srgbClr val="231F20"/>
              </a:solidFill>
              <a:latin typeface="Arimo"/>
              <a:ea typeface="Arimo"/>
              <a:cs typeface="Arimo"/>
              <a:sym typeface="Arimo"/>
            </a:endParaRPr>
          </a:p>
          <a:p>
            <a:pPr indent="0" lvl="0" marL="0" rtl="0" algn="l">
              <a:spcBef>
                <a:spcPts val="0"/>
              </a:spcBef>
              <a:spcAft>
                <a:spcPts val="0"/>
              </a:spcAft>
              <a:buNone/>
            </a:pPr>
            <a:r>
              <a:rPr lang="ru" sz="900">
                <a:solidFill>
                  <a:srgbClr val="231F20"/>
                </a:solidFill>
                <a:latin typeface="Arimo"/>
                <a:ea typeface="Arimo"/>
                <a:cs typeface="Arimo"/>
                <a:sym typeface="Arimo"/>
              </a:rPr>
              <a:t>fringilla erat </a:t>
            </a:r>
            <a:endParaRPr sz="900">
              <a:solidFill>
                <a:srgbClr val="231F20"/>
              </a:solidFill>
              <a:latin typeface="Arimo"/>
              <a:ea typeface="Arimo"/>
              <a:cs typeface="Arimo"/>
              <a:sym typeface="Arimo"/>
            </a:endParaRPr>
          </a:p>
          <a:p>
            <a:pPr indent="0" lvl="0" marL="0" rtl="0" algn="l">
              <a:spcBef>
                <a:spcPts val="0"/>
              </a:spcBef>
              <a:spcAft>
                <a:spcPts val="0"/>
              </a:spcAft>
              <a:buNone/>
            </a:pPr>
            <a:r>
              <a:rPr lang="ru" sz="900">
                <a:solidFill>
                  <a:srgbClr val="231F20"/>
                </a:solidFill>
                <a:latin typeface="Arimo"/>
                <a:ea typeface="Arimo"/>
                <a:cs typeface="Arimo"/>
                <a:sym typeface="Arimo"/>
              </a:rPr>
              <a:t>posuere ut. </a:t>
            </a:r>
            <a:endParaRPr sz="900">
              <a:solidFill>
                <a:srgbClr val="231F20"/>
              </a:solidFill>
              <a:latin typeface="Arimo"/>
              <a:ea typeface="Arimo"/>
              <a:cs typeface="Arimo"/>
              <a:sym typeface="Arimo"/>
            </a:endParaRPr>
          </a:p>
        </p:txBody>
      </p:sp>
      <p:pic>
        <p:nvPicPr>
          <p:cNvPr id="153" name="Google Shape;153;p13"/>
          <p:cNvPicPr preferRelativeResize="0"/>
          <p:nvPr/>
        </p:nvPicPr>
        <p:blipFill>
          <a:blip r:embed="rId8">
            <a:alphaModFix/>
          </a:blip>
          <a:stretch>
            <a:fillRect/>
          </a:stretch>
        </p:blipFill>
        <p:spPr>
          <a:xfrm>
            <a:off x="6477143" y="5677375"/>
            <a:ext cx="717325" cy="604063"/>
          </a:xfrm>
          <a:prstGeom prst="rect">
            <a:avLst/>
          </a:prstGeom>
          <a:noFill/>
          <a:ln>
            <a:noFill/>
          </a:ln>
        </p:spPr>
      </p:pic>
      <p:cxnSp>
        <p:nvCxnSpPr>
          <p:cNvPr id="154" name="Google Shape;154;p13"/>
          <p:cNvCxnSpPr/>
          <p:nvPr/>
        </p:nvCxnSpPr>
        <p:spPr>
          <a:xfrm>
            <a:off x="5612575" y="6390675"/>
            <a:ext cx="1588800" cy="0"/>
          </a:xfrm>
          <a:prstGeom prst="straightConnector1">
            <a:avLst/>
          </a:prstGeom>
          <a:noFill/>
          <a:ln cap="flat" cmpd="sng" w="19050">
            <a:solidFill>
              <a:srgbClr val="58595B"/>
            </a:solidFill>
            <a:prstDash val="solid"/>
            <a:round/>
            <a:headEnd len="med" w="med" type="none"/>
            <a:tailEnd len="med" w="med" type="none"/>
          </a:ln>
        </p:spPr>
      </p:cxnSp>
      <p:cxnSp>
        <p:nvCxnSpPr>
          <p:cNvPr id="155" name="Google Shape;155;p13"/>
          <p:cNvCxnSpPr/>
          <p:nvPr/>
        </p:nvCxnSpPr>
        <p:spPr>
          <a:xfrm>
            <a:off x="5612575" y="8102500"/>
            <a:ext cx="1588800" cy="0"/>
          </a:xfrm>
          <a:prstGeom prst="straightConnector1">
            <a:avLst/>
          </a:prstGeom>
          <a:noFill/>
          <a:ln cap="flat" cmpd="sng" w="19050">
            <a:solidFill>
              <a:srgbClr val="58595B"/>
            </a:solidFill>
            <a:prstDash val="solid"/>
            <a:round/>
            <a:headEnd len="med" w="med" type="none"/>
            <a:tailEnd len="med" w="med" type="none"/>
          </a:ln>
        </p:spPr>
      </p:cxnSp>
      <p:sp>
        <p:nvSpPr>
          <p:cNvPr id="156" name="Google Shape;156;p13"/>
          <p:cNvSpPr txBox="1"/>
          <p:nvPr/>
        </p:nvSpPr>
        <p:spPr>
          <a:xfrm>
            <a:off x="5612575" y="6460282"/>
            <a:ext cx="1585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31F20"/>
                </a:solidFill>
                <a:latin typeface="Arimo"/>
                <a:ea typeface="Arimo"/>
                <a:cs typeface="Arimo"/>
                <a:sym typeface="Arimo"/>
              </a:rPr>
              <a:t>Sed blandit dictum</a:t>
            </a:r>
            <a:endParaRPr b="1" sz="1200">
              <a:solidFill>
                <a:srgbClr val="231F20"/>
              </a:solidFill>
              <a:latin typeface="Arimo"/>
              <a:ea typeface="Arimo"/>
              <a:cs typeface="Arimo"/>
              <a:sym typeface="Arimo"/>
            </a:endParaRPr>
          </a:p>
        </p:txBody>
      </p:sp>
      <p:sp>
        <p:nvSpPr>
          <p:cNvPr id="157" name="Google Shape;157;p13"/>
          <p:cNvSpPr txBox="1"/>
          <p:nvPr/>
        </p:nvSpPr>
        <p:spPr>
          <a:xfrm>
            <a:off x="5612575" y="6672812"/>
            <a:ext cx="1585200" cy="1385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900">
                <a:solidFill>
                  <a:srgbClr val="231F20"/>
                </a:solidFill>
                <a:latin typeface="Arimo"/>
                <a:ea typeface="Arimo"/>
                <a:cs typeface="Arimo"/>
                <a:sym typeface="Arimo"/>
              </a:rPr>
              <a:t>Nulla tempor suscipit purus, et euismod nibh congue nec. Morbi eget magna eu mauris fermentum molestie sit amet id mauris. Duis vehicula lobortis sagittis. Sed elementum tempus erat, nec finibus neque porttitor eu. Aenean hendrerit ex sit amet enim vulputate hendrerit.</a:t>
            </a:r>
            <a:endParaRPr sz="900">
              <a:solidFill>
                <a:srgbClr val="231F20"/>
              </a:solidFill>
              <a:latin typeface="Arimo"/>
              <a:ea typeface="Arimo"/>
              <a:cs typeface="Arimo"/>
              <a:sym typeface="Arim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