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Titillium Web SemiBold"/>
      <p:regular r:id="rId10"/>
      <p:bold r:id="rId11"/>
      <p:italic r:id="rId12"/>
      <p:boldItalic r:id="rId13"/>
    </p:embeddedFont>
    <p:embeddedFont>
      <p:font typeface="Josefin Sans Medium"/>
      <p:regular r:id="rId14"/>
      <p:bold r:id="rId15"/>
      <p:italic r:id="rId16"/>
      <p:boldItalic r:id="rId17"/>
    </p:embeddedFont>
    <p:embeddedFont>
      <p:font typeface="Playfair Display"/>
      <p:regular r:id="rId18"/>
      <p:bold r:id="rId19"/>
      <p:italic r:id="rId20"/>
      <p:boldItalic r:id="rId21"/>
    </p:embeddedFont>
    <p:embeddedFont>
      <p:font typeface="Arimo"/>
      <p:regular r:id="rId22"/>
      <p:bold r:id="rId23"/>
      <p:italic r:id="rId24"/>
      <p:boldItalic r:id="rId25"/>
    </p:embeddedFont>
    <p:embeddedFont>
      <p:font typeface="Titillium Web"/>
      <p:regular r:id="rId26"/>
      <p:bold r:id="rId27"/>
      <p:italic r:id="rId28"/>
      <p:boldItalic r:id="rId29"/>
    </p:embeddedFont>
    <p:embeddedFont>
      <p:font typeface="Fira Sans Medium"/>
      <p:regular r:id="rId30"/>
      <p:bold r:id="rId31"/>
      <p:italic r:id="rId32"/>
      <p:boldItalic r:id="rId33"/>
    </p:embeddedFont>
    <p:embeddedFont>
      <p:font typeface="Josefin Sans"/>
      <p:regular r:id="rId34"/>
      <p:bold r:id="rId35"/>
      <p:italic r:id="rId36"/>
      <p:boldItalic r:id="rId37"/>
    </p:embeddedFont>
    <p:embeddedFont>
      <p:font typeface="Fira Sans"/>
      <p:regular r:id="rId38"/>
      <p:bold r:id="rId39"/>
      <p:italic r:id="rId40"/>
      <p:boldItalic r:id="rId41"/>
    </p:embeddedFont>
    <p:embeddedFont>
      <p:font typeface="Archivo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35">
          <p15:clr>
            <a:srgbClr val="A4A3A4"/>
          </p15:clr>
        </p15:guide>
        <p15:guide id="2" pos="227">
          <p15:clr>
            <a:srgbClr val="9AA0A6"/>
          </p15:clr>
        </p15:guide>
        <p15:guide id="3" pos="1721">
          <p15:clr>
            <a:srgbClr val="9AA0A6"/>
          </p15:clr>
        </p15:guide>
        <p15:guide id="4" pos="3198">
          <p15:clr>
            <a:srgbClr val="9AA0A6"/>
          </p15:clr>
        </p15:guide>
        <p15:guide id="5" orient="horz" pos="747">
          <p15:clr>
            <a:srgbClr val="9AA0A6"/>
          </p15:clr>
        </p15:guide>
        <p15:guide id="6" orient="horz" pos="5896">
          <p15:clr>
            <a:srgbClr val="9AA0A6"/>
          </p15:clr>
        </p15:guide>
        <p15:guide id="7" pos="25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35"/>
        <p:guide pos="227"/>
        <p:guide pos="1721"/>
        <p:guide pos="3198"/>
        <p:guide pos="747" orient="horz"/>
        <p:guide pos="5896" orient="horz"/>
        <p:guide pos="250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italic.fntdata"/><Relationship Id="rId20" Type="http://schemas.openxmlformats.org/officeDocument/2006/relationships/font" Target="fonts/PlayfairDisplay-italic.fntdata"/><Relationship Id="rId42" Type="http://schemas.openxmlformats.org/officeDocument/2006/relationships/font" Target="fonts/ArchivoBlack-regular.fntdata"/><Relationship Id="rId41" Type="http://schemas.openxmlformats.org/officeDocument/2006/relationships/font" Target="fonts/FiraSans-boldItalic.fntdata"/><Relationship Id="rId22" Type="http://schemas.openxmlformats.org/officeDocument/2006/relationships/font" Target="fonts/Arimo-regular.fntdata"/><Relationship Id="rId21" Type="http://schemas.openxmlformats.org/officeDocument/2006/relationships/font" Target="fonts/PlayfairDisplay-boldItalic.fntdata"/><Relationship Id="rId24" Type="http://schemas.openxmlformats.org/officeDocument/2006/relationships/font" Target="fonts/Arimo-italic.fntdata"/><Relationship Id="rId23"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regular.fntdata"/><Relationship Id="rId25" Type="http://schemas.openxmlformats.org/officeDocument/2006/relationships/font" Target="fonts/Arimo-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Medium-bold.fntdata"/><Relationship Id="rId30" Type="http://schemas.openxmlformats.org/officeDocument/2006/relationships/font" Target="fonts/FiraSansMedium-regular.fntdata"/><Relationship Id="rId11" Type="http://schemas.openxmlformats.org/officeDocument/2006/relationships/font" Target="fonts/TitilliumWebSemiBold-bold.fntdata"/><Relationship Id="rId33" Type="http://schemas.openxmlformats.org/officeDocument/2006/relationships/font" Target="fonts/FiraSansMedium-boldItalic.fntdata"/><Relationship Id="rId10" Type="http://schemas.openxmlformats.org/officeDocument/2006/relationships/font" Target="fonts/TitilliumWebSemiBold-regular.fntdata"/><Relationship Id="rId32" Type="http://schemas.openxmlformats.org/officeDocument/2006/relationships/font" Target="fonts/FiraSansMedium-italic.fntdata"/><Relationship Id="rId13" Type="http://schemas.openxmlformats.org/officeDocument/2006/relationships/font" Target="fonts/TitilliumWebSemiBold-boldItalic.fntdata"/><Relationship Id="rId35" Type="http://schemas.openxmlformats.org/officeDocument/2006/relationships/font" Target="fonts/JosefinSans-bold.fntdata"/><Relationship Id="rId12" Type="http://schemas.openxmlformats.org/officeDocument/2006/relationships/font" Target="fonts/TitilliumWebSemiBold-italic.fntdata"/><Relationship Id="rId34" Type="http://schemas.openxmlformats.org/officeDocument/2006/relationships/font" Target="fonts/JosefinSans-regular.fntdata"/><Relationship Id="rId15" Type="http://schemas.openxmlformats.org/officeDocument/2006/relationships/font" Target="fonts/JosefinSansMedium-bold.fntdata"/><Relationship Id="rId37" Type="http://schemas.openxmlformats.org/officeDocument/2006/relationships/font" Target="fonts/JosefinSans-boldItalic.fntdata"/><Relationship Id="rId14" Type="http://schemas.openxmlformats.org/officeDocument/2006/relationships/font" Target="fonts/JosefinSansMedium-regular.fntdata"/><Relationship Id="rId36" Type="http://schemas.openxmlformats.org/officeDocument/2006/relationships/font" Target="fonts/JosefinSans-italic.fntdata"/><Relationship Id="rId17" Type="http://schemas.openxmlformats.org/officeDocument/2006/relationships/font" Target="fonts/JosefinSansMedium-boldItalic.fntdata"/><Relationship Id="rId39" Type="http://schemas.openxmlformats.org/officeDocument/2006/relationships/font" Target="fonts/FiraSans-bold.fntdata"/><Relationship Id="rId16" Type="http://schemas.openxmlformats.org/officeDocument/2006/relationships/font" Target="fonts/JosefinSansMedium-italic.fntdata"/><Relationship Id="rId38" Type="http://schemas.openxmlformats.org/officeDocument/2006/relationships/font" Target="fonts/FiraSans-regular.fntdata"/><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f4065265a_0_6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bf4065265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c04fc56da8_0_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c04fc56d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c04fc56da8_0_6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c04fc56da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886300" y="2534550"/>
            <a:ext cx="2314500" cy="30174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60000" y="2534562"/>
            <a:ext cx="4526299" cy="3017533"/>
          </a:xfrm>
          <a:prstGeom prst="rect">
            <a:avLst/>
          </a:prstGeom>
          <a:noFill/>
          <a:ln>
            <a:noFill/>
          </a:ln>
        </p:spPr>
      </p:pic>
      <p:sp>
        <p:nvSpPr>
          <p:cNvPr id="56" name="Google Shape;56;p13"/>
          <p:cNvSpPr/>
          <p:nvPr/>
        </p:nvSpPr>
        <p:spPr>
          <a:xfrm>
            <a:off x="360000" y="2534550"/>
            <a:ext cx="2149800" cy="989700"/>
          </a:xfrm>
          <a:prstGeom prst="rect">
            <a:avLst/>
          </a:prstGeom>
          <a:solidFill>
            <a:srgbClr val="000000">
              <a:alpha val="56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61050" y="550575"/>
            <a:ext cx="6839100" cy="12321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61048" y="208675"/>
            <a:ext cx="195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Josefin Sans Medium"/>
                <a:ea typeface="Josefin Sans Medium"/>
                <a:cs typeface="Josefin Sans Medium"/>
                <a:sym typeface="Josefin Sans Medium"/>
              </a:rPr>
              <a:t>#1</a:t>
            </a:r>
            <a:endParaRPr sz="1200">
              <a:solidFill>
                <a:srgbClr val="221F1F"/>
              </a:solidFill>
              <a:latin typeface="Josefin Sans Medium"/>
              <a:ea typeface="Josefin Sans Medium"/>
              <a:cs typeface="Josefin Sans Medium"/>
              <a:sym typeface="Josefin Sans Medium"/>
            </a:endParaRPr>
          </a:p>
        </p:txBody>
      </p:sp>
      <p:cxnSp>
        <p:nvCxnSpPr>
          <p:cNvPr id="59" name="Google Shape;59;p13"/>
          <p:cNvCxnSpPr/>
          <p:nvPr/>
        </p:nvCxnSpPr>
        <p:spPr>
          <a:xfrm>
            <a:off x="556348" y="357400"/>
            <a:ext cx="5167200" cy="0"/>
          </a:xfrm>
          <a:prstGeom prst="straightConnector1">
            <a:avLst/>
          </a:prstGeom>
          <a:noFill/>
          <a:ln cap="flat" cmpd="sng" w="19050">
            <a:solidFill>
              <a:srgbClr val="414042"/>
            </a:solidFill>
            <a:prstDash val="solid"/>
            <a:round/>
            <a:headEnd len="med" w="med" type="none"/>
            <a:tailEnd len="med" w="med" type="none"/>
          </a:ln>
        </p:spPr>
      </p:cxnSp>
      <p:sp>
        <p:nvSpPr>
          <p:cNvPr id="60" name="Google Shape;60;p13"/>
          <p:cNvSpPr txBox="1"/>
          <p:nvPr/>
        </p:nvSpPr>
        <p:spPr>
          <a:xfrm>
            <a:off x="5723550" y="208675"/>
            <a:ext cx="1476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21F1F"/>
                </a:solidFill>
                <a:latin typeface="Josefin Sans Medium"/>
                <a:ea typeface="Josefin Sans Medium"/>
                <a:cs typeface="Josefin Sans Medium"/>
                <a:sym typeface="Josefin Sans Medium"/>
              </a:rPr>
              <a:t>04.11.2025 / FRIDAY</a:t>
            </a:r>
            <a:endParaRPr sz="1200">
              <a:solidFill>
                <a:srgbClr val="221F1F"/>
              </a:solidFill>
              <a:latin typeface="Josefin Sans Medium"/>
              <a:ea typeface="Josefin Sans Medium"/>
              <a:cs typeface="Josefin Sans Medium"/>
              <a:sym typeface="Josefin Sans Medium"/>
            </a:endParaRPr>
          </a:p>
        </p:txBody>
      </p:sp>
      <p:sp>
        <p:nvSpPr>
          <p:cNvPr id="61" name="Google Shape;61;p13"/>
          <p:cNvSpPr txBox="1"/>
          <p:nvPr/>
        </p:nvSpPr>
        <p:spPr>
          <a:xfrm>
            <a:off x="337864" y="543225"/>
            <a:ext cx="6839100" cy="1246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8100">
                <a:solidFill>
                  <a:schemeClr val="lt1"/>
                </a:solidFill>
                <a:latin typeface="Playfair Display"/>
                <a:ea typeface="Playfair Display"/>
                <a:cs typeface="Playfair Display"/>
                <a:sym typeface="Playfair Display"/>
              </a:rPr>
              <a:t>NEWSPAPER</a:t>
            </a:r>
            <a:endParaRPr b="1" sz="8100">
              <a:solidFill>
                <a:schemeClr val="lt1"/>
              </a:solidFill>
              <a:latin typeface="Playfair Display"/>
              <a:ea typeface="Playfair Display"/>
              <a:cs typeface="Playfair Display"/>
              <a:sym typeface="Playfair Display"/>
            </a:endParaRPr>
          </a:p>
        </p:txBody>
      </p:sp>
      <p:cxnSp>
        <p:nvCxnSpPr>
          <p:cNvPr id="62" name="Google Shape;62;p13"/>
          <p:cNvCxnSpPr/>
          <p:nvPr/>
        </p:nvCxnSpPr>
        <p:spPr>
          <a:xfrm>
            <a:off x="367650" y="10276675"/>
            <a:ext cx="6833100" cy="0"/>
          </a:xfrm>
          <a:prstGeom prst="straightConnector1">
            <a:avLst/>
          </a:prstGeom>
          <a:noFill/>
          <a:ln cap="flat" cmpd="sng" w="28575">
            <a:solidFill>
              <a:srgbClr val="414042"/>
            </a:solidFill>
            <a:prstDash val="solid"/>
            <a:round/>
            <a:headEnd len="med" w="med" type="none"/>
            <a:tailEnd len="med" w="med" type="none"/>
          </a:ln>
        </p:spPr>
      </p:cxnSp>
      <p:cxnSp>
        <p:nvCxnSpPr>
          <p:cNvPr id="63" name="Google Shape;63;p13"/>
          <p:cNvCxnSpPr/>
          <p:nvPr/>
        </p:nvCxnSpPr>
        <p:spPr>
          <a:xfrm>
            <a:off x="367650" y="2348063"/>
            <a:ext cx="6833100" cy="0"/>
          </a:xfrm>
          <a:prstGeom prst="straightConnector1">
            <a:avLst/>
          </a:prstGeom>
          <a:noFill/>
          <a:ln cap="flat" cmpd="sng" w="28575">
            <a:solidFill>
              <a:srgbClr val="414042"/>
            </a:solidFill>
            <a:prstDash val="solid"/>
            <a:round/>
            <a:headEnd len="med" w="med" type="none"/>
            <a:tailEnd len="med" w="med" type="none"/>
          </a:ln>
        </p:spPr>
      </p:cxnSp>
      <p:sp>
        <p:nvSpPr>
          <p:cNvPr id="64" name="Google Shape;64;p13"/>
          <p:cNvSpPr txBox="1"/>
          <p:nvPr/>
        </p:nvSpPr>
        <p:spPr>
          <a:xfrm>
            <a:off x="569745" y="2096675"/>
            <a:ext cx="871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ECONOMY</a:t>
            </a:r>
            <a:endParaRPr b="1" sz="1000">
              <a:solidFill>
                <a:srgbClr val="221F1F"/>
              </a:solidFill>
              <a:latin typeface="Josefin Sans"/>
              <a:ea typeface="Josefin Sans"/>
              <a:cs typeface="Josefin Sans"/>
              <a:sym typeface="Josefin Sans"/>
            </a:endParaRPr>
          </a:p>
        </p:txBody>
      </p:sp>
      <p:sp>
        <p:nvSpPr>
          <p:cNvPr id="65" name="Google Shape;65;p13"/>
          <p:cNvSpPr txBox="1"/>
          <p:nvPr/>
        </p:nvSpPr>
        <p:spPr>
          <a:xfrm>
            <a:off x="1596551" y="2096675"/>
            <a:ext cx="1149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WORLD NEWS</a:t>
            </a:r>
            <a:endParaRPr b="1" sz="1000">
              <a:solidFill>
                <a:srgbClr val="221F1F"/>
              </a:solidFill>
              <a:latin typeface="Josefin Sans"/>
              <a:ea typeface="Josefin Sans"/>
              <a:cs typeface="Josefin Sans"/>
              <a:sym typeface="Josefin Sans"/>
            </a:endParaRPr>
          </a:p>
        </p:txBody>
      </p:sp>
      <p:sp>
        <p:nvSpPr>
          <p:cNvPr id="66" name="Google Shape;66;p13"/>
          <p:cNvSpPr txBox="1"/>
          <p:nvPr/>
        </p:nvSpPr>
        <p:spPr>
          <a:xfrm>
            <a:off x="2957877" y="2096675"/>
            <a:ext cx="96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TRAVEL</a:t>
            </a:r>
            <a:endParaRPr b="1" sz="1000">
              <a:solidFill>
                <a:srgbClr val="221F1F"/>
              </a:solidFill>
              <a:latin typeface="Josefin Sans"/>
              <a:ea typeface="Josefin Sans"/>
              <a:cs typeface="Josefin Sans"/>
              <a:sym typeface="Josefin Sans"/>
            </a:endParaRPr>
          </a:p>
        </p:txBody>
      </p:sp>
      <p:sp>
        <p:nvSpPr>
          <p:cNvPr id="67" name="Google Shape;67;p13"/>
          <p:cNvSpPr txBox="1"/>
          <p:nvPr/>
        </p:nvSpPr>
        <p:spPr>
          <a:xfrm>
            <a:off x="4044300" y="2096675"/>
            <a:ext cx="871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CULTURE</a:t>
            </a:r>
            <a:endParaRPr b="1" sz="1000">
              <a:solidFill>
                <a:srgbClr val="221F1F"/>
              </a:solidFill>
              <a:latin typeface="Josefin Sans"/>
              <a:ea typeface="Josefin Sans"/>
              <a:cs typeface="Josefin Sans"/>
              <a:sym typeface="Josefin Sans"/>
            </a:endParaRPr>
          </a:p>
        </p:txBody>
      </p:sp>
      <p:sp>
        <p:nvSpPr>
          <p:cNvPr id="68" name="Google Shape;68;p13"/>
          <p:cNvSpPr txBox="1"/>
          <p:nvPr/>
        </p:nvSpPr>
        <p:spPr>
          <a:xfrm>
            <a:off x="5024748" y="2096675"/>
            <a:ext cx="11028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TECHNOLOGY</a:t>
            </a:r>
            <a:endParaRPr b="1" sz="1000">
              <a:solidFill>
                <a:srgbClr val="221F1F"/>
              </a:solidFill>
              <a:latin typeface="Josefin Sans"/>
              <a:ea typeface="Josefin Sans"/>
              <a:cs typeface="Josefin Sans"/>
              <a:sym typeface="Josefin Sans"/>
            </a:endParaRPr>
          </a:p>
        </p:txBody>
      </p:sp>
      <p:sp>
        <p:nvSpPr>
          <p:cNvPr id="69" name="Google Shape;69;p13"/>
          <p:cNvSpPr txBox="1"/>
          <p:nvPr/>
        </p:nvSpPr>
        <p:spPr>
          <a:xfrm>
            <a:off x="6386199" y="2096675"/>
            <a:ext cx="8145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solidFill>
                  <a:srgbClr val="221F1F"/>
                </a:solidFill>
                <a:latin typeface="Josefin Sans"/>
                <a:ea typeface="Josefin Sans"/>
                <a:cs typeface="Josefin Sans"/>
                <a:sym typeface="Josefin Sans"/>
              </a:rPr>
              <a:t>SPORTS</a:t>
            </a:r>
            <a:endParaRPr b="1" sz="1000">
              <a:solidFill>
                <a:srgbClr val="221F1F"/>
              </a:solidFill>
              <a:latin typeface="Josefin Sans"/>
              <a:ea typeface="Josefin Sans"/>
              <a:cs typeface="Josefin Sans"/>
              <a:sym typeface="Josefin Sans"/>
            </a:endParaRPr>
          </a:p>
        </p:txBody>
      </p:sp>
      <p:sp>
        <p:nvSpPr>
          <p:cNvPr id="70" name="Google Shape;70;p13"/>
          <p:cNvSpPr txBox="1"/>
          <p:nvPr/>
        </p:nvSpPr>
        <p:spPr>
          <a:xfrm>
            <a:off x="419625" y="2629950"/>
            <a:ext cx="2043600" cy="8034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solidFill>
                  <a:schemeClr val="lt1"/>
                </a:solidFill>
                <a:latin typeface="Archivo Black"/>
                <a:ea typeface="Archivo Black"/>
                <a:cs typeface="Archivo Black"/>
                <a:sym typeface="Archivo Black"/>
              </a:rPr>
              <a:t>In erat ex, egestas at mi quis, placerat auctor turpis. Interdum et malesuada fames ac ante ipsum primis in faucibus. Quisque hendrerit urna in velit </a:t>
            </a:r>
            <a:endParaRPr sz="900">
              <a:solidFill>
                <a:schemeClr val="lt1"/>
              </a:solidFill>
              <a:latin typeface="Archivo Black"/>
              <a:ea typeface="Archivo Black"/>
              <a:cs typeface="Archivo Black"/>
              <a:sym typeface="Archivo Black"/>
            </a:endParaRPr>
          </a:p>
        </p:txBody>
      </p:sp>
      <p:sp>
        <p:nvSpPr>
          <p:cNvPr id="71" name="Google Shape;71;p13"/>
          <p:cNvSpPr/>
          <p:nvPr/>
        </p:nvSpPr>
        <p:spPr>
          <a:xfrm>
            <a:off x="4097900" y="5322750"/>
            <a:ext cx="788400" cy="2292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4127725" y="5322750"/>
            <a:ext cx="7089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Josefin Sans"/>
                <a:ea typeface="Josefin Sans"/>
                <a:cs typeface="Josefin Sans"/>
                <a:sym typeface="Josefin Sans"/>
              </a:rPr>
              <a:t>Page 2</a:t>
            </a:r>
            <a:endParaRPr>
              <a:solidFill>
                <a:schemeClr val="lt1"/>
              </a:solidFill>
              <a:latin typeface="Josefin Sans"/>
              <a:ea typeface="Josefin Sans"/>
              <a:cs typeface="Josefin Sans"/>
              <a:sym typeface="Josefin Sans"/>
            </a:endParaRPr>
          </a:p>
        </p:txBody>
      </p:sp>
      <p:cxnSp>
        <p:nvCxnSpPr>
          <p:cNvPr id="73" name="Google Shape;73;p13"/>
          <p:cNvCxnSpPr/>
          <p:nvPr/>
        </p:nvCxnSpPr>
        <p:spPr>
          <a:xfrm>
            <a:off x="5024700" y="2676300"/>
            <a:ext cx="0" cy="1076400"/>
          </a:xfrm>
          <a:prstGeom prst="straightConnector1">
            <a:avLst/>
          </a:prstGeom>
          <a:noFill/>
          <a:ln cap="flat" cmpd="sng" w="28575">
            <a:solidFill>
              <a:schemeClr val="lt1"/>
            </a:solidFill>
            <a:prstDash val="solid"/>
            <a:round/>
            <a:headEnd len="med" w="med" type="none"/>
            <a:tailEnd len="med" w="med" type="none"/>
          </a:ln>
        </p:spPr>
      </p:cxnSp>
      <p:sp>
        <p:nvSpPr>
          <p:cNvPr id="74" name="Google Shape;74;p13"/>
          <p:cNvSpPr txBox="1"/>
          <p:nvPr/>
        </p:nvSpPr>
        <p:spPr>
          <a:xfrm>
            <a:off x="5100859" y="2553913"/>
            <a:ext cx="19080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600">
                <a:solidFill>
                  <a:schemeClr val="lt1"/>
                </a:solidFill>
                <a:latin typeface="Titillium Web"/>
                <a:ea typeface="Titillium Web"/>
                <a:cs typeface="Titillium Web"/>
                <a:sym typeface="Titillium Web"/>
              </a:rPr>
              <a:t>NULLAM</a:t>
            </a:r>
            <a:endParaRPr b="1" sz="3600">
              <a:solidFill>
                <a:schemeClr val="lt1"/>
              </a:solidFill>
              <a:latin typeface="Titillium Web"/>
              <a:ea typeface="Titillium Web"/>
              <a:cs typeface="Titillium Web"/>
              <a:sym typeface="Titillium Web"/>
            </a:endParaRPr>
          </a:p>
        </p:txBody>
      </p:sp>
      <p:sp>
        <p:nvSpPr>
          <p:cNvPr id="75" name="Google Shape;75;p13"/>
          <p:cNvSpPr txBox="1"/>
          <p:nvPr/>
        </p:nvSpPr>
        <p:spPr>
          <a:xfrm>
            <a:off x="5130659" y="3150139"/>
            <a:ext cx="1908000" cy="63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i="1" lang="ru" sz="900">
                <a:solidFill>
                  <a:schemeClr val="lt1"/>
                </a:solidFill>
                <a:latin typeface="Fira Sans Medium"/>
                <a:ea typeface="Fira Sans Medium"/>
                <a:cs typeface="Fira Sans Medium"/>
                <a:sym typeface="Fira Sans Medium"/>
              </a:rPr>
              <a:t>Sed blandit auctor nunc eu mollis. Fusce condimentum commodo mauris sed ultrices. Proin sed orci rhoncus, hendrerit dui pulvinar.</a:t>
            </a:r>
            <a:endParaRPr i="1" sz="900">
              <a:solidFill>
                <a:schemeClr val="lt1"/>
              </a:solidFill>
              <a:latin typeface="Fira Sans Medium"/>
              <a:ea typeface="Fira Sans Medium"/>
              <a:cs typeface="Fira Sans Medium"/>
              <a:sym typeface="Fira Sans Medium"/>
            </a:endParaRPr>
          </a:p>
        </p:txBody>
      </p:sp>
      <p:sp>
        <p:nvSpPr>
          <p:cNvPr id="76" name="Google Shape;76;p13"/>
          <p:cNvSpPr txBox="1"/>
          <p:nvPr/>
        </p:nvSpPr>
        <p:spPr>
          <a:xfrm>
            <a:off x="5004825" y="4031225"/>
            <a:ext cx="2149800" cy="14037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lang="ru" sz="1200">
                <a:solidFill>
                  <a:schemeClr val="lt1"/>
                </a:solidFill>
                <a:latin typeface="Fira Sans"/>
                <a:ea typeface="Fira Sans"/>
                <a:cs typeface="Fira Sans"/>
                <a:sym typeface="Fira Sans"/>
              </a:rPr>
              <a:t>Sed blandit auctor nunc eu </a:t>
            </a:r>
            <a:endParaRPr sz="1200">
              <a:solidFill>
                <a:schemeClr val="lt1"/>
              </a:solidFill>
              <a:latin typeface="Fira Sans"/>
              <a:ea typeface="Fira Sans"/>
              <a:cs typeface="Fira Sans"/>
              <a:sym typeface="Fira Sans"/>
            </a:endParaRPr>
          </a:p>
          <a:p>
            <a:pPr indent="0" lvl="0" marL="0" rtl="0" algn="l">
              <a:lnSpc>
                <a:spcPct val="110000"/>
              </a:lnSpc>
              <a:spcBef>
                <a:spcPts val="0"/>
              </a:spcBef>
              <a:spcAft>
                <a:spcPts val="0"/>
              </a:spcAft>
              <a:buClr>
                <a:schemeClr val="dk1"/>
              </a:buClr>
              <a:buSzPts val="1100"/>
              <a:buFont typeface="Arial"/>
              <a:buNone/>
            </a:pPr>
            <a:r>
              <a:rPr lang="ru" sz="1200">
                <a:solidFill>
                  <a:schemeClr val="lt1"/>
                </a:solidFill>
                <a:latin typeface="Fira Sans"/>
                <a:ea typeface="Fira Sans"/>
                <a:cs typeface="Fira Sans"/>
                <a:sym typeface="Fira Sans"/>
              </a:rPr>
              <a:t>mollis. Fusce condimentum commodo mauris sed ultrices.</a:t>
            </a:r>
            <a:endParaRPr sz="1200">
              <a:solidFill>
                <a:schemeClr val="lt1"/>
              </a:solidFill>
              <a:latin typeface="Fira Sans"/>
              <a:ea typeface="Fira Sans"/>
              <a:cs typeface="Fira Sans"/>
              <a:sym typeface="Fira Sans"/>
            </a:endParaRPr>
          </a:p>
          <a:p>
            <a:pPr indent="0" lvl="0" marL="0" rtl="0" algn="l">
              <a:lnSpc>
                <a:spcPct val="110000"/>
              </a:lnSpc>
              <a:spcBef>
                <a:spcPts val="0"/>
              </a:spcBef>
              <a:spcAft>
                <a:spcPts val="0"/>
              </a:spcAft>
              <a:buClr>
                <a:schemeClr val="dk1"/>
              </a:buClr>
              <a:buSzPts val="1100"/>
              <a:buFont typeface="Arial"/>
              <a:buNone/>
            </a:pPr>
            <a:r>
              <a:t/>
            </a:r>
            <a:endParaRPr sz="1200">
              <a:solidFill>
                <a:schemeClr val="lt1"/>
              </a:solidFill>
              <a:latin typeface="Fira Sans"/>
              <a:ea typeface="Fira Sans"/>
              <a:cs typeface="Fira Sans"/>
              <a:sym typeface="Fira Sans"/>
            </a:endParaRPr>
          </a:p>
          <a:p>
            <a:pPr indent="0" lvl="0" marL="0" rtl="0" algn="l">
              <a:lnSpc>
                <a:spcPct val="110000"/>
              </a:lnSpc>
              <a:spcBef>
                <a:spcPts val="0"/>
              </a:spcBef>
              <a:spcAft>
                <a:spcPts val="0"/>
              </a:spcAft>
              <a:buNone/>
            </a:pPr>
            <a:r>
              <a:rPr lang="ru" sz="1200">
                <a:solidFill>
                  <a:schemeClr val="lt1"/>
                </a:solidFill>
                <a:latin typeface="Fira Sans"/>
                <a:ea typeface="Fira Sans"/>
                <a:cs typeface="Fira Sans"/>
                <a:sym typeface="Fira Sans"/>
              </a:rPr>
              <a:t>Proin sed orci hendrerit dui pulvinar, venenatis urna. Fusce vel ultricies.</a:t>
            </a:r>
            <a:endParaRPr sz="1200">
              <a:solidFill>
                <a:schemeClr val="lt1"/>
              </a:solidFill>
              <a:latin typeface="Fira Sans"/>
              <a:ea typeface="Fira Sans"/>
              <a:cs typeface="Fira Sans"/>
              <a:sym typeface="Fira Sans"/>
            </a:endParaRPr>
          </a:p>
        </p:txBody>
      </p:sp>
      <p:sp>
        <p:nvSpPr>
          <p:cNvPr id="77" name="Google Shape;77;p13"/>
          <p:cNvSpPr/>
          <p:nvPr/>
        </p:nvSpPr>
        <p:spPr>
          <a:xfrm>
            <a:off x="360000" y="5743475"/>
            <a:ext cx="2149800" cy="1642800"/>
          </a:xfrm>
          <a:prstGeom prst="rect">
            <a:avLst/>
          </a:prstGeom>
          <a:solidFill>
            <a:srgbClr val="434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446124" y="5849450"/>
            <a:ext cx="2043600" cy="1231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chemeClr val="lt1"/>
                </a:solidFill>
                <a:latin typeface="Fira Sans"/>
                <a:ea typeface="Fira Sans"/>
                <a:cs typeface="Fira Sans"/>
                <a:sym typeface="Fira Sans"/>
              </a:rPr>
              <a:t>Sed eget congue nisl Mauris feugiat sem in tempor</a:t>
            </a:r>
            <a:endParaRPr b="1" sz="2000">
              <a:solidFill>
                <a:schemeClr val="lt1"/>
              </a:solidFill>
              <a:latin typeface="Fira Sans"/>
              <a:ea typeface="Fira Sans"/>
              <a:cs typeface="Fira Sans"/>
              <a:sym typeface="Fira Sans"/>
            </a:endParaRPr>
          </a:p>
        </p:txBody>
      </p:sp>
      <p:grpSp>
        <p:nvGrpSpPr>
          <p:cNvPr id="79" name="Google Shape;79;p13"/>
          <p:cNvGrpSpPr/>
          <p:nvPr/>
        </p:nvGrpSpPr>
        <p:grpSpPr>
          <a:xfrm>
            <a:off x="1721400" y="7157075"/>
            <a:ext cx="788400" cy="229200"/>
            <a:chOff x="-731375" y="6813275"/>
            <a:chExt cx="788400" cy="229200"/>
          </a:xfrm>
        </p:grpSpPr>
        <p:sp>
          <p:nvSpPr>
            <p:cNvPr id="80" name="Google Shape;80;p13"/>
            <p:cNvSpPr/>
            <p:nvPr/>
          </p:nvSpPr>
          <p:spPr>
            <a:xfrm>
              <a:off x="-731375" y="6813275"/>
              <a:ext cx="788400" cy="2292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txBox="1"/>
            <p:nvPr/>
          </p:nvSpPr>
          <p:spPr>
            <a:xfrm>
              <a:off x="-701550" y="6813275"/>
              <a:ext cx="708900" cy="215400"/>
            </a:xfrm>
            <a:prstGeom prst="rect">
              <a:avLst/>
            </a:prstGeom>
            <a:solidFill>
              <a:srgbClr val="F15A25"/>
            </a:solid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Josefin Sans"/>
                  <a:ea typeface="Josefin Sans"/>
                  <a:cs typeface="Josefin Sans"/>
                  <a:sym typeface="Josefin Sans"/>
                </a:rPr>
                <a:t>Page 3</a:t>
              </a:r>
              <a:endParaRPr>
                <a:solidFill>
                  <a:schemeClr val="lt1"/>
                </a:solidFill>
                <a:latin typeface="Josefin Sans"/>
                <a:ea typeface="Josefin Sans"/>
                <a:cs typeface="Josefin Sans"/>
                <a:sym typeface="Josefin Sans"/>
              </a:endParaRPr>
            </a:p>
          </p:txBody>
        </p:sp>
      </p:grpSp>
      <p:sp>
        <p:nvSpPr>
          <p:cNvPr id="82" name="Google Shape;82;p13"/>
          <p:cNvSpPr/>
          <p:nvPr/>
        </p:nvSpPr>
        <p:spPr>
          <a:xfrm>
            <a:off x="4885500" y="5743475"/>
            <a:ext cx="2314500" cy="1642800"/>
          </a:xfrm>
          <a:prstGeom prst="rect">
            <a:avLst/>
          </a:prstGeom>
          <a:solidFill>
            <a:srgbClr val="434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nvSpPr>
        <p:spPr>
          <a:xfrm>
            <a:off x="5004825" y="5849450"/>
            <a:ext cx="2175000" cy="1231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chemeClr val="lt1"/>
                </a:solidFill>
                <a:latin typeface="Fira Sans"/>
                <a:ea typeface="Fira Sans"/>
                <a:cs typeface="Fira Sans"/>
                <a:sym typeface="Fira Sans"/>
              </a:rPr>
              <a:t>Fus ullamcorper tellus aenean magna justo iaculis et</a:t>
            </a:r>
            <a:endParaRPr b="1" sz="2000">
              <a:solidFill>
                <a:schemeClr val="lt1"/>
              </a:solidFill>
              <a:latin typeface="Fira Sans"/>
              <a:ea typeface="Fira Sans"/>
              <a:cs typeface="Fira Sans"/>
              <a:sym typeface="Fira Sans"/>
            </a:endParaRPr>
          </a:p>
        </p:txBody>
      </p:sp>
      <p:grpSp>
        <p:nvGrpSpPr>
          <p:cNvPr id="84" name="Google Shape;84;p13"/>
          <p:cNvGrpSpPr/>
          <p:nvPr/>
        </p:nvGrpSpPr>
        <p:grpSpPr>
          <a:xfrm>
            <a:off x="6411600" y="7157075"/>
            <a:ext cx="788400" cy="229200"/>
            <a:chOff x="-731375" y="6813275"/>
            <a:chExt cx="788400" cy="229200"/>
          </a:xfrm>
        </p:grpSpPr>
        <p:sp>
          <p:nvSpPr>
            <p:cNvPr id="85" name="Google Shape;85;p13"/>
            <p:cNvSpPr/>
            <p:nvPr/>
          </p:nvSpPr>
          <p:spPr>
            <a:xfrm>
              <a:off x="-731375" y="6813275"/>
              <a:ext cx="788400" cy="2292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701550" y="6813275"/>
              <a:ext cx="708900" cy="215400"/>
            </a:xfrm>
            <a:prstGeom prst="rect">
              <a:avLst/>
            </a:prstGeom>
            <a:solidFill>
              <a:srgbClr val="F15A25"/>
            </a:solid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Josefin Sans"/>
                  <a:ea typeface="Josefin Sans"/>
                  <a:cs typeface="Josefin Sans"/>
                  <a:sym typeface="Josefin Sans"/>
                </a:rPr>
                <a:t>Page 2</a:t>
              </a:r>
              <a:endParaRPr>
                <a:solidFill>
                  <a:schemeClr val="lt1"/>
                </a:solidFill>
                <a:latin typeface="Josefin Sans"/>
                <a:ea typeface="Josefin Sans"/>
                <a:cs typeface="Josefin Sans"/>
                <a:sym typeface="Josefin Sans"/>
              </a:endParaRPr>
            </a:p>
          </p:txBody>
        </p:sp>
      </p:grpSp>
      <p:pic>
        <p:nvPicPr>
          <p:cNvPr id="87" name="Google Shape;87;p13"/>
          <p:cNvPicPr preferRelativeResize="0"/>
          <p:nvPr/>
        </p:nvPicPr>
        <p:blipFill>
          <a:blip r:embed="rId4">
            <a:alphaModFix/>
          </a:blip>
          <a:stretch>
            <a:fillRect/>
          </a:stretch>
        </p:blipFill>
        <p:spPr>
          <a:xfrm>
            <a:off x="2685547" y="5738574"/>
            <a:ext cx="2201180" cy="1647700"/>
          </a:xfrm>
          <a:prstGeom prst="rect">
            <a:avLst/>
          </a:prstGeom>
          <a:noFill/>
          <a:ln>
            <a:noFill/>
          </a:ln>
        </p:spPr>
      </p:pic>
      <p:sp>
        <p:nvSpPr>
          <p:cNvPr id="88" name="Google Shape;88;p13"/>
          <p:cNvSpPr txBox="1"/>
          <p:nvPr/>
        </p:nvSpPr>
        <p:spPr>
          <a:xfrm>
            <a:off x="309573" y="7339025"/>
            <a:ext cx="45771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5800">
                <a:solidFill>
                  <a:srgbClr val="221F1F"/>
                </a:solidFill>
                <a:latin typeface="Titillium Web"/>
                <a:ea typeface="Titillium Web"/>
                <a:cs typeface="Titillium Web"/>
                <a:sym typeface="Titillium Web"/>
              </a:rPr>
              <a:t>FERMENTUM</a:t>
            </a:r>
            <a:endParaRPr b="1" sz="5800">
              <a:solidFill>
                <a:srgbClr val="221F1F"/>
              </a:solidFill>
              <a:latin typeface="Titillium Web"/>
              <a:ea typeface="Titillium Web"/>
              <a:cs typeface="Titillium Web"/>
              <a:sym typeface="Titillium Web"/>
            </a:endParaRPr>
          </a:p>
        </p:txBody>
      </p:sp>
      <p:sp>
        <p:nvSpPr>
          <p:cNvPr id="89" name="Google Shape;89;p13"/>
          <p:cNvSpPr txBox="1"/>
          <p:nvPr/>
        </p:nvSpPr>
        <p:spPr>
          <a:xfrm>
            <a:off x="361960" y="8243900"/>
            <a:ext cx="4577100" cy="1810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Clr>
                <a:schemeClr val="dk1"/>
              </a:buClr>
              <a:buSzPts val="1100"/>
              <a:buFont typeface="Arial"/>
              <a:buNone/>
            </a:pPr>
            <a:r>
              <a:rPr lang="ru" sz="1200">
                <a:solidFill>
                  <a:srgbClr val="221F1F"/>
                </a:solidFill>
                <a:latin typeface="Fira Sans"/>
                <a:ea typeface="Fira Sans"/>
                <a:cs typeface="Fira Sans"/>
                <a:sym typeface="Fira Sans"/>
              </a:rPr>
              <a:t>Nam et faucibus nisl, sed hendrerit sapien. Vivamus sollicitudin, ex nec laoreet efficitur, arcu ante tincidunt ex, rhoncus malesuada augue ex eget leo. Integer hendrerit, risus ut lobortis porta, elit urna fermentum urna, non vestibulum purus massa in orci. Aliquam tincidunt libero et tincidunt suscipit. </a:t>
            </a:r>
            <a:endParaRPr sz="1200">
              <a:solidFill>
                <a:srgbClr val="221F1F"/>
              </a:solidFill>
              <a:latin typeface="Fira Sans"/>
              <a:ea typeface="Fira Sans"/>
              <a:cs typeface="Fira Sans"/>
              <a:sym typeface="Fira Sans"/>
            </a:endParaRPr>
          </a:p>
          <a:p>
            <a:pPr indent="0" lvl="0" marL="0" rtl="0" algn="l">
              <a:lnSpc>
                <a:spcPct val="110000"/>
              </a:lnSpc>
              <a:spcBef>
                <a:spcPts val="0"/>
              </a:spcBef>
              <a:spcAft>
                <a:spcPts val="0"/>
              </a:spcAft>
              <a:buNone/>
            </a:pPr>
            <a:r>
              <a:rPr lang="ru" sz="1200">
                <a:solidFill>
                  <a:srgbClr val="221F1F"/>
                </a:solidFill>
                <a:latin typeface="Fira Sans"/>
                <a:ea typeface="Fira Sans"/>
                <a:cs typeface="Fira Sans"/>
                <a:sym typeface="Fira Sans"/>
              </a:rPr>
              <a:t>Aliquam vitae ligula tempus, ultricies mauris vitae, commodo massa. Etiam sed lectus posuere, viverra sapien ac, convallis felis. Suspendisse a dui sit amet lorem imperdiet ullamcorper. Praesent lobortis tempor lectus nec vestibulum. Curabitur lacinia quis </a:t>
            </a:r>
            <a:endParaRPr sz="1200">
              <a:solidFill>
                <a:srgbClr val="221F1F"/>
              </a:solidFill>
              <a:latin typeface="Fira Sans"/>
              <a:ea typeface="Fira Sans"/>
              <a:cs typeface="Fira Sans"/>
              <a:sym typeface="Fira Sans"/>
            </a:endParaRPr>
          </a:p>
        </p:txBody>
      </p:sp>
      <p:pic>
        <p:nvPicPr>
          <p:cNvPr id="90" name="Google Shape;90;p13"/>
          <p:cNvPicPr preferRelativeResize="0"/>
          <p:nvPr/>
        </p:nvPicPr>
        <p:blipFill rotWithShape="1">
          <a:blip r:embed="rId5">
            <a:alphaModFix/>
          </a:blip>
          <a:srcRect b="8421" l="0" r="0" t="9342"/>
          <a:stretch/>
        </p:blipFill>
        <p:spPr>
          <a:xfrm>
            <a:off x="5088600" y="7519369"/>
            <a:ext cx="2111276" cy="2605199"/>
          </a:xfrm>
          <a:prstGeom prst="rect">
            <a:avLst/>
          </a:prstGeom>
          <a:noFill/>
          <a:ln>
            <a:noFill/>
          </a:ln>
        </p:spPr>
      </p:pic>
      <p:grpSp>
        <p:nvGrpSpPr>
          <p:cNvPr id="91" name="Google Shape;91;p13"/>
          <p:cNvGrpSpPr/>
          <p:nvPr/>
        </p:nvGrpSpPr>
        <p:grpSpPr>
          <a:xfrm>
            <a:off x="6411475" y="9895369"/>
            <a:ext cx="788400" cy="229200"/>
            <a:chOff x="-731375" y="6813275"/>
            <a:chExt cx="788400" cy="229200"/>
          </a:xfrm>
        </p:grpSpPr>
        <p:sp>
          <p:nvSpPr>
            <p:cNvPr id="92" name="Google Shape;92;p13"/>
            <p:cNvSpPr/>
            <p:nvPr/>
          </p:nvSpPr>
          <p:spPr>
            <a:xfrm>
              <a:off x="-731375" y="6813275"/>
              <a:ext cx="788400" cy="2292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701550" y="6813275"/>
              <a:ext cx="708900" cy="215400"/>
            </a:xfrm>
            <a:prstGeom prst="rect">
              <a:avLst/>
            </a:prstGeom>
            <a:solidFill>
              <a:srgbClr val="F15A25"/>
            </a:solidFill>
            <a:ln>
              <a:noFill/>
            </a:ln>
          </p:spPr>
          <p:txBody>
            <a:bodyPr anchorCtr="0" anchor="t" bIns="0" lIns="0" spcFirstLastPara="1" rIns="0" wrap="square" tIns="0">
              <a:spAutoFit/>
            </a:bodyPr>
            <a:lstStyle/>
            <a:p>
              <a:pPr indent="0" lvl="0" marL="0" rtl="0" algn="r">
                <a:spcBef>
                  <a:spcPts val="0"/>
                </a:spcBef>
                <a:spcAft>
                  <a:spcPts val="0"/>
                </a:spcAft>
                <a:buNone/>
              </a:pPr>
              <a:r>
                <a:rPr lang="ru">
                  <a:solidFill>
                    <a:schemeClr val="lt1"/>
                  </a:solidFill>
                  <a:latin typeface="Josefin Sans"/>
                  <a:ea typeface="Josefin Sans"/>
                  <a:cs typeface="Josefin Sans"/>
                  <a:sym typeface="Josefin Sans"/>
                </a:rPr>
                <a:t>Page 2</a:t>
              </a:r>
              <a:endParaRPr>
                <a:solidFill>
                  <a:schemeClr val="lt1"/>
                </a:solidFill>
                <a:latin typeface="Josefin Sans"/>
                <a:ea typeface="Josefin Sans"/>
                <a:cs typeface="Josefin Sans"/>
                <a:sym typeface="Josefin Sans"/>
              </a:endParaRPr>
            </a:p>
          </p:txBody>
        </p:sp>
      </p:grpSp>
      <p:sp>
        <p:nvSpPr>
          <p:cNvPr id="94" name="Google Shape;94;p13"/>
          <p:cNvSpPr/>
          <p:nvPr/>
        </p:nvSpPr>
        <p:spPr>
          <a:xfrm>
            <a:off x="5088600" y="7519375"/>
            <a:ext cx="2111400" cy="945900"/>
          </a:xfrm>
          <a:prstGeom prst="rect">
            <a:avLst/>
          </a:prstGeom>
          <a:solidFill>
            <a:srgbClr val="000000">
              <a:alpha val="56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5164950" y="7596200"/>
            <a:ext cx="1824000" cy="616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900">
                <a:solidFill>
                  <a:schemeClr val="lt1"/>
                </a:solidFill>
                <a:latin typeface="Archivo Black"/>
                <a:ea typeface="Archivo Black"/>
                <a:cs typeface="Archivo Black"/>
                <a:sym typeface="Archivo Black"/>
              </a:rPr>
              <a:t>Scelerisque a faucibus non, fermentum vel justo. Suspendisse ut nisi ultrices ligula sagittis facilisis.</a:t>
            </a:r>
            <a:endParaRPr sz="900">
              <a:solidFill>
                <a:schemeClr val="lt1"/>
              </a:solidFill>
              <a:latin typeface="Archivo Black"/>
              <a:ea typeface="Archivo Black"/>
              <a:cs typeface="Archivo Black"/>
              <a:sym typeface="Archivo Black"/>
            </a:endParaRPr>
          </a:p>
        </p:txBody>
      </p:sp>
      <p:sp>
        <p:nvSpPr>
          <p:cNvPr id="96" name="Google Shape;96;p13"/>
          <p:cNvSpPr txBox="1"/>
          <p:nvPr/>
        </p:nvSpPr>
        <p:spPr>
          <a:xfrm>
            <a:off x="347663" y="10316399"/>
            <a:ext cx="1128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Josefin Sans Medium"/>
                <a:ea typeface="Josefin Sans Medium"/>
                <a:cs typeface="Josefin Sans Medium"/>
                <a:sym typeface="Josefin Sans Medium"/>
              </a:rPr>
              <a:t>Page 1</a:t>
            </a:r>
            <a:endParaRPr sz="1200">
              <a:solidFill>
                <a:srgbClr val="221F1F"/>
              </a:solidFill>
              <a:latin typeface="Josefin Sans Medium"/>
              <a:ea typeface="Josefin Sans Medium"/>
              <a:cs typeface="Josefin Sans Medium"/>
              <a:sym typeface="Josefin Sans Medium"/>
            </a:endParaRPr>
          </a:p>
        </p:txBody>
      </p:sp>
      <p:sp>
        <p:nvSpPr>
          <p:cNvPr id="97" name="Google Shape;97;p13"/>
          <p:cNvSpPr txBox="1"/>
          <p:nvPr/>
        </p:nvSpPr>
        <p:spPr>
          <a:xfrm>
            <a:off x="6071263" y="10316399"/>
            <a:ext cx="1128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21F1F"/>
                </a:solidFill>
                <a:latin typeface="Josefin Sans Medium"/>
                <a:ea typeface="Josefin Sans Medium"/>
                <a:cs typeface="Josefin Sans Medium"/>
                <a:sym typeface="Josefin Sans Medium"/>
              </a:rPr>
              <a:t>Main page</a:t>
            </a:r>
            <a:endParaRPr sz="1200">
              <a:solidFill>
                <a:srgbClr val="221F1F"/>
              </a:solidFill>
              <a:latin typeface="Josefin Sans Medium"/>
              <a:ea typeface="Josefin Sans Medium"/>
              <a:cs typeface="Josefin Sans Medium"/>
              <a:sym typeface="Josefin Sans Medium"/>
            </a:endParaRPr>
          </a:p>
        </p:txBody>
      </p:sp>
      <p:cxnSp>
        <p:nvCxnSpPr>
          <p:cNvPr id="98" name="Google Shape;98;p13"/>
          <p:cNvCxnSpPr/>
          <p:nvPr/>
        </p:nvCxnSpPr>
        <p:spPr>
          <a:xfrm>
            <a:off x="367650" y="1986113"/>
            <a:ext cx="6833100" cy="0"/>
          </a:xfrm>
          <a:prstGeom prst="straightConnector1">
            <a:avLst/>
          </a:prstGeom>
          <a:noFill/>
          <a:ln cap="flat" cmpd="sng" w="28575">
            <a:solidFill>
              <a:srgbClr val="41404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2697000" y="7401525"/>
            <a:ext cx="4494300" cy="2664000"/>
          </a:xfrm>
          <a:prstGeom prst="rect">
            <a:avLst/>
          </a:prstGeom>
          <a:solidFill>
            <a:srgbClr val="E7E7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357200" y="9075844"/>
            <a:ext cx="2159400" cy="9897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360000" y="650619"/>
            <a:ext cx="220200" cy="2709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361048" y="208675"/>
            <a:ext cx="195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Josefin Sans Medium"/>
                <a:ea typeface="Josefin Sans Medium"/>
                <a:cs typeface="Josefin Sans Medium"/>
                <a:sym typeface="Josefin Sans Medium"/>
              </a:rPr>
              <a:t>#1</a:t>
            </a:r>
            <a:endParaRPr sz="1200">
              <a:solidFill>
                <a:srgbClr val="221F1F"/>
              </a:solidFill>
              <a:latin typeface="Josefin Sans Medium"/>
              <a:ea typeface="Josefin Sans Medium"/>
              <a:cs typeface="Josefin Sans Medium"/>
              <a:sym typeface="Josefin Sans Medium"/>
            </a:endParaRPr>
          </a:p>
        </p:txBody>
      </p:sp>
      <p:cxnSp>
        <p:nvCxnSpPr>
          <p:cNvPr id="107" name="Google Shape;107;p14"/>
          <p:cNvCxnSpPr/>
          <p:nvPr/>
        </p:nvCxnSpPr>
        <p:spPr>
          <a:xfrm>
            <a:off x="556348" y="357400"/>
            <a:ext cx="5167200" cy="0"/>
          </a:xfrm>
          <a:prstGeom prst="straightConnector1">
            <a:avLst/>
          </a:prstGeom>
          <a:noFill/>
          <a:ln cap="flat" cmpd="sng" w="19050">
            <a:solidFill>
              <a:srgbClr val="414042"/>
            </a:solidFill>
            <a:prstDash val="solid"/>
            <a:round/>
            <a:headEnd len="med" w="med" type="none"/>
            <a:tailEnd len="med" w="med" type="none"/>
          </a:ln>
        </p:spPr>
      </p:cxnSp>
      <p:sp>
        <p:nvSpPr>
          <p:cNvPr id="108" name="Google Shape;108;p14"/>
          <p:cNvSpPr txBox="1"/>
          <p:nvPr/>
        </p:nvSpPr>
        <p:spPr>
          <a:xfrm>
            <a:off x="5723550" y="208675"/>
            <a:ext cx="1476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21F1F"/>
                </a:solidFill>
                <a:latin typeface="Josefin Sans Medium"/>
                <a:ea typeface="Josefin Sans Medium"/>
                <a:cs typeface="Josefin Sans Medium"/>
                <a:sym typeface="Josefin Sans Medium"/>
              </a:rPr>
              <a:t>04.11.2025 / FRIDAY</a:t>
            </a:r>
            <a:endParaRPr sz="1200">
              <a:solidFill>
                <a:srgbClr val="221F1F"/>
              </a:solidFill>
              <a:latin typeface="Josefin Sans Medium"/>
              <a:ea typeface="Josefin Sans Medium"/>
              <a:cs typeface="Josefin Sans Medium"/>
              <a:sym typeface="Josefin Sans Medium"/>
            </a:endParaRPr>
          </a:p>
        </p:txBody>
      </p:sp>
      <p:cxnSp>
        <p:nvCxnSpPr>
          <p:cNvPr id="109" name="Google Shape;109;p14"/>
          <p:cNvCxnSpPr/>
          <p:nvPr/>
        </p:nvCxnSpPr>
        <p:spPr>
          <a:xfrm>
            <a:off x="367650" y="10276675"/>
            <a:ext cx="6833100" cy="0"/>
          </a:xfrm>
          <a:prstGeom prst="straightConnector1">
            <a:avLst/>
          </a:prstGeom>
          <a:noFill/>
          <a:ln cap="flat" cmpd="sng" w="28575">
            <a:solidFill>
              <a:srgbClr val="414042"/>
            </a:solidFill>
            <a:prstDash val="solid"/>
            <a:round/>
            <a:headEnd len="med" w="med" type="none"/>
            <a:tailEnd len="med" w="med" type="none"/>
          </a:ln>
        </p:spPr>
      </p:cxnSp>
      <p:sp>
        <p:nvSpPr>
          <p:cNvPr id="110" name="Google Shape;110;p14"/>
          <p:cNvSpPr txBox="1"/>
          <p:nvPr/>
        </p:nvSpPr>
        <p:spPr>
          <a:xfrm>
            <a:off x="347663" y="10316399"/>
            <a:ext cx="1128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Josefin Sans Medium"/>
                <a:ea typeface="Josefin Sans Medium"/>
                <a:cs typeface="Josefin Sans Medium"/>
                <a:sym typeface="Josefin Sans Medium"/>
              </a:rPr>
              <a:t>Page 2</a:t>
            </a:r>
            <a:endParaRPr sz="1200">
              <a:solidFill>
                <a:srgbClr val="221F1F"/>
              </a:solidFill>
              <a:latin typeface="Josefin Sans Medium"/>
              <a:ea typeface="Josefin Sans Medium"/>
              <a:cs typeface="Josefin Sans Medium"/>
              <a:sym typeface="Josefin Sans Medium"/>
            </a:endParaRPr>
          </a:p>
        </p:txBody>
      </p:sp>
      <p:sp>
        <p:nvSpPr>
          <p:cNvPr id="111" name="Google Shape;111;p14"/>
          <p:cNvSpPr txBox="1"/>
          <p:nvPr/>
        </p:nvSpPr>
        <p:spPr>
          <a:xfrm>
            <a:off x="6071263" y="10316399"/>
            <a:ext cx="1128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solidFill>
                  <a:srgbClr val="221F1F"/>
                </a:solidFill>
                <a:latin typeface="Josefin Sans Medium"/>
                <a:ea typeface="Josefin Sans Medium"/>
                <a:cs typeface="Josefin Sans Medium"/>
                <a:sym typeface="Josefin Sans Medium"/>
              </a:rPr>
              <a:t>Main page</a:t>
            </a:r>
            <a:endParaRPr sz="1200">
              <a:solidFill>
                <a:srgbClr val="221F1F"/>
              </a:solidFill>
              <a:latin typeface="Josefin Sans Medium"/>
              <a:ea typeface="Josefin Sans Medium"/>
              <a:cs typeface="Josefin Sans Medium"/>
              <a:sym typeface="Josefin Sans Medium"/>
            </a:endParaRPr>
          </a:p>
        </p:txBody>
      </p:sp>
      <p:sp>
        <p:nvSpPr>
          <p:cNvPr id="112" name="Google Shape;112;p14"/>
          <p:cNvSpPr/>
          <p:nvPr/>
        </p:nvSpPr>
        <p:spPr>
          <a:xfrm>
            <a:off x="1981625" y="650625"/>
            <a:ext cx="5219100" cy="2709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txBox="1"/>
          <p:nvPr/>
        </p:nvSpPr>
        <p:spPr>
          <a:xfrm>
            <a:off x="704863" y="584813"/>
            <a:ext cx="13716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solidFill>
                  <a:srgbClr val="221F1F"/>
                </a:solidFill>
                <a:latin typeface="Josefin Sans"/>
                <a:ea typeface="Josefin Sans"/>
                <a:cs typeface="Josefin Sans"/>
                <a:sym typeface="Josefin Sans"/>
              </a:rPr>
              <a:t>Sports</a:t>
            </a:r>
            <a:endParaRPr b="1" sz="2800">
              <a:solidFill>
                <a:srgbClr val="221F1F"/>
              </a:solidFill>
              <a:latin typeface="Josefin Sans"/>
              <a:ea typeface="Josefin Sans"/>
              <a:cs typeface="Josefin Sans"/>
              <a:sym typeface="Josefin Sans"/>
            </a:endParaRPr>
          </a:p>
        </p:txBody>
      </p:sp>
      <p:pic>
        <p:nvPicPr>
          <p:cNvPr id="114" name="Google Shape;114;p14"/>
          <p:cNvPicPr preferRelativeResize="0"/>
          <p:nvPr/>
        </p:nvPicPr>
        <p:blipFill rotWithShape="1">
          <a:blip r:embed="rId3">
            <a:alphaModFix/>
          </a:blip>
          <a:srcRect b="1382" l="24530" r="2615" t="9451"/>
          <a:stretch/>
        </p:blipFill>
        <p:spPr>
          <a:xfrm>
            <a:off x="361050" y="1178675"/>
            <a:ext cx="3334649" cy="2728899"/>
          </a:xfrm>
          <a:prstGeom prst="rect">
            <a:avLst/>
          </a:prstGeom>
          <a:noFill/>
          <a:ln>
            <a:noFill/>
          </a:ln>
        </p:spPr>
      </p:pic>
      <p:sp>
        <p:nvSpPr>
          <p:cNvPr id="115" name="Google Shape;115;p14"/>
          <p:cNvSpPr txBox="1"/>
          <p:nvPr/>
        </p:nvSpPr>
        <p:spPr>
          <a:xfrm>
            <a:off x="3991001" y="1133500"/>
            <a:ext cx="3208800" cy="8865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b="1" lang="ru" sz="3600">
                <a:solidFill>
                  <a:srgbClr val="221F1F"/>
                </a:solidFill>
                <a:latin typeface="Titillium Web"/>
                <a:ea typeface="Titillium Web"/>
                <a:cs typeface="Titillium Web"/>
                <a:sym typeface="Titillium Web"/>
              </a:rPr>
              <a:t>Aliquam eget</a:t>
            </a:r>
            <a:endParaRPr b="1" sz="3600">
              <a:solidFill>
                <a:srgbClr val="221F1F"/>
              </a:solidFill>
              <a:latin typeface="Titillium Web"/>
              <a:ea typeface="Titillium Web"/>
              <a:cs typeface="Titillium Web"/>
              <a:sym typeface="Titillium Web"/>
            </a:endParaRPr>
          </a:p>
          <a:p>
            <a:pPr indent="0" lvl="0" marL="0" rtl="0" algn="l">
              <a:lnSpc>
                <a:spcPct val="80000"/>
              </a:lnSpc>
              <a:spcBef>
                <a:spcPts val="0"/>
              </a:spcBef>
              <a:spcAft>
                <a:spcPts val="0"/>
              </a:spcAft>
              <a:buNone/>
            </a:pPr>
            <a:r>
              <a:rPr b="1" lang="ru" sz="3600">
                <a:solidFill>
                  <a:srgbClr val="221F1F"/>
                </a:solidFill>
                <a:latin typeface="Titillium Web"/>
                <a:ea typeface="Titillium Web"/>
                <a:cs typeface="Titillium Web"/>
                <a:sym typeface="Titillium Web"/>
              </a:rPr>
              <a:t>sapien risus</a:t>
            </a:r>
            <a:endParaRPr b="1" sz="3600">
              <a:solidFill>
                <a:srgbClr val="221F1F"/>
              </a:solidFill>
              <a:latin typeface="Titillium Web"/>
              <a:ea typeface="Titillium Web"/>
              <a:cs typeface="Titillium Web"/>
              <a:sym typeface="Titillium Web"/>
            </a:endParaRPr>
          </a:p>
        </p:txBody>
      </p:sp>
      <p:sp>
        <p:nvSpPr>
          <p:cNvPr id="116" name="Google Shape;116;p14"/>
          <p:cNvSpPr txBox="1"/>
          <p:nvPr/>
        </p:nvSpPr>
        <p:spPr>
          <a:xfrm>
            <a:off x="3991001" y="2149063"/>
            <a:ext cx="3208800" cy="471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i="1" lang="ru" sz="900">
                <a:solidFill>
                  <a:srgbClr val="221F1F"/>
                </a:solidFill>
                <a:latin typeface="Fira Sans Medium"/>
                <a:ea typeface="Fira Sans Medium"/>
                <a:cs typeface="Fira Sans Medium"/>
                <a:sym typeface="Fira Sans Medium"/>
              </a:rPr>
              <a:t>Donec vulputate tellus a ipsum elementum, a facilisis lacus fringilla. Cras fermentum, arcu a gravida finibus, urna nunc luctus nisl, vel iaculis est elit a dui.</a:t>
            </a:r>
            <a:endParaRPr i="1" sz="900">
              <a:solidFill>
                <a:srgbClr val="221F1F"/>
              </a:solidFill>
              <a:latin typeface="Fira Sans Medium"/>
              <a:ea typeface="Fira Sans Medium"/>
              <a:cs typeface="Fira Sans Medium"/>
              <a:sym typeface="Fira Sans Medium"/>
            </a:endParaRPr>
          </a:p>
        </p:txBody>
      </p:sp>
      <p:sp>
        <p:nvSpPr>
          <p:cNvPr id="117" name="Google Shape;117;p14"/>
          <p:cNvSpPr txBox="1"/>
          <p:nvPr/>
        </p:nvSpPr>
        <p:spPr>
          <a:xfrm>
            <a:off x="3991001" y="2720563"/>
            <a:ext cx="3208800" cy="12006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lang="ru" sz="1200">
                <a:solidFill>
                  <a:srgbClr val="221F1F"/>
                </a:solidFill>
                <a:latin typeface="Fira Sans Medium"/>
                <a:ea typeface="Fira Sans Medium"/>
                <a:cs typeface="Fira Sans Medium"/>
                <a:sym typeface="Fira Sans Medium"/>
              </a:rPr>
              <a:t>Pellentesque laoreet diam eu sem fringilla fermentum. Vestibulum facilisis est felis, ut vestibulum ante porttitor eget. Suspendisse eleifend, odio sit amet viverra tincidunt, lorem quam mattis elit, nec finibus urna mi </a:t>
            </a:r>
            <a:endParaRPr sz="1200">
              <a:solidFill>
                <a:srgbClr val="221F1F"/>
              </a:solidFill>
              <a:latin typeface="Fira Sans Medium"/>
              <a:ea typeface="Fira Sans Medium"/>
              <a:cs typeface="Fira Sans Medium"/>
              <a:sym typeface="Fira Sans Medium"/>
            </a:endParaRPr>
          </a:p>
          <a:p>
            <a:pPr indent="0" lvl="0" marL="0" rtl="0" algn="l">
              <a:lnSpc>
                <a:spcPct val="110000"/>
              </a:lnSpc>
              <a:spcBef>
                <a:spcPts val="0"/>
              </a:spcBef>
              <a:spcAft>
                <a:spcPts val="0"/>
              </a:spcAft>
              <a:buNone/>
            </a:pPr>
            <a:r>
              <a:rPr lang="ru" sz="1200">
                <a:solidFill>
                  <a:srgbClr val="221F1F"/>
                </a:solidFill>
                <a:latin typeface="Fira Sans Medium"/>
                <a:ea typeface="Fira Sans Medium"/>
                <a:cs typeface="Fira Sans Medium"/>
                <a:sym typeface="Fira Sans Medium"/>
              </a:rPr>
              <a:t>at magna. Quisque et convallis dui. </a:t>
            </a:r>
            <a:endParaRPr sz="1200">
              <a:solidFill>
                <a:srgbClr val="221F1F"/>
              </a:solidFill>
              <a:latin typeface="Fira Sans Medium"/>
              <a:ea typeface="Fira Sans Medium"/>
              <a:cs typeface="Fira Sans Medium"/>
              <a:sym typeface="Fira Sans Medium"/>
            </a:endParaRPr>
          </a:p>
        </p:txBody>
      </p:sp>
      <p:cxnSp>
        <p:nvCxnSpPr>
          <p:cNvPr id="118" name="Google Shape;118;p14"/>
          <p:cNvCxnSpPr/>
          <p:nvPr/>
        </p:nvCxnSpPr>
        <p:spPr>
          <a:xfrm>
            <a:off x="361950" y="7234050"/>
            <a:ext cx="6829500" cy="0"/>
          </a:xfrm>
          <a:prstGeom prst="straightConnector1">
            <a:avLst/>
          </a:prstGeom>
          <a:noFill/>
          <a:ln cap="flat" cmpd="sng" w="19050">
            <a:solidFill>
              <a:srgbClr val="414042"/>
            </a:solidFill>
            <a:prstDash val="solid"/>
            <a:round/>
            <a:headEnd len="med" w="med" type="none"/>
            <a:tailEnd len="med" w="med" type="none"/>
          </a:ln>
        </p:spPr>
      </p:cxnSp>
      <p:pic>
        <p:nvPicPr>
          <p:cNvPr id="119" name="Google Shape;119;p14"/>
          <p:cNvPicPr preferRelativeResize="0"/>
          <p:nvPr/>
        </p:nvPicPr>
        <p:blipFill rotWithShape="1">
          <a:blip r:embed="rId4">
            <a:alphaModFix/>
          </a:blip>
          <a:srcRect b="11895" l="0" r="0" t="20477"/>
          <a:stretch/>
        </p:blipFill>
        <p:spPr>
          <a:xfrm>
            <a:off x="5050950" y="4800600"/>
            <a:ext cx="2149800" cy="2180651"/>
          </a:xfrm>
          <a:prstGeom prst="rect">
            <a:avLst/>
          </a:prstGeom>
          <a:noFill/>
          <a:ln>
            <a:noFill/>
          </a:ln>
        </p:spPr>
      </p:pic>
      <p:sp>
        <p:nvSpPr>
          <p:cNvPr id="120" name="Google Shape;120;p14"/>
          <p:cNvSpPr txBox="1"/>
          <p:nvPr/>
        </p:nvSpPr>
        <p:spPr>
          <a:xfrm>
            <a:off x="323863" y="3977088"/>
            <a:ext cx="52674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21F1F"/>
                </a:solidFill>
                <a:latin typeface="Titillium Web SemiBold"/>
                <a:ea typeface="Titillium Web SemiBold"/>
                <a:cs typeface="Titillium Web SemiBold"/>
                <a:sym typeface="Titillium Web SemiBold"/>
              </a:rPr>
              <a:t>Etiam ac scelerisque ex</a:t>
            </a:r>
            <a:endParaRPr sz="3800">
              <a:solidFill>
                <a:srgbClr val="221F1F"/>
              </a:solidFill>
              <a:latin typeface="Titillium Web SemiBold"/>
              <a:ea typeface="Titillium Web SemiBold"/>
              <a:cs typeface="Titillium Web SemiBold"/>
              <a:sym typeface="Titillium Web SemiBold"/>
            </a:endParaRPr>
          </a:p>
        </p:txBody>
      </p:sp>
      <p:sp>
        <p:nvSpPr>
          <p:cNvPr id="121" name="Google Shape;121;p14"/>
          <p:cNvSpPr txBox="1"/>
          <p:nvPr/>
        </p:nvSpPr>
        <p:spPr>
          <a:xfrm>
            <a:off x="347681" y="4491750"/>
            <a:ext cx="2633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Fira Sans Medium"/>
                <a:ea typeface="Fira Sans Medium"/>
                <a:cs typeface="Fira Sans Medium"/>
                <a:sym typeface="Fira Sans Medium"/>
              </a:rPr>
              <a:t>Etiam tortor tellus, placerat sit</a:t>
            </a:r>
            <a:endParaRPr sz="1200">
              <a:solidFill>
                <a:srgbClr val="221F1F"/>
              </a:solidFill>
              <a:latin typeface="Fira Sans Medium"/>
              <a:ea typeface="Fira Sans Medium"/>
              <a:cs typeface="Fira Sans Medium"/>
              <a:sym typeface="Fira Sans Medium"/>
            </a:endParaRPr>
          </a:p>
        </p:txBody>
      </p:sp>
      <p:sp>
        <p:nvSpPr>
          <p:cNvPr id="122" name="Google Shape;122;p14"/>
          <p:cNvSpPr txBox="1"/>
          <p:nvPr/>
        </p:nvSpPr>
        <p:spPr>
          <a:xfrm>
            <a:off x="361975" y="4757763"/>
            <a:ext cx="21750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Quisque finibus mauris in massa sodales, vitae rhoncus ligula viverra. Maecenas elementum neque et sodales ornare. Donec et leo ac quam posuere dictum. Sed placerat molestie ex. Fusce venenatis convallis nisi, in posuere purus dapibus at. Nunc pharetra sagittis erat, quis tempus felis semper ut. Fusce laoreet risus,</a:t>
            </a:r>
            <a:endParaRPr sz="1200">
              <a:solidFill>
                <a:srgbClr val="221F1F"/>
              </a:solidFill>
              <a:latin typeface="Fira Sans"/>
              <a:ea typeface="Fira Sans"/>
              <a:cs typeface="Fira Sans"/>
              <a:sym typeface="Fira Sans"/>
            </a:endParaRPr>
          </a:p>
        </p:txBody>
      </p:sp>
      <p:sp>
        <p:nvSpPr>
          <p:cNvPr id="123" name="Google Shape;123;p14"/>
          <p:cNvSpPr txBox="1"/>
          <p:nvPr/>
        </p:nvSpPr>
        <p:spPr>
          <a:xfrm>
            <a:off x="2706462" y="4757763"/>
            <a:ext cx="21750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tincidunt nibh hendrerit quam aliquet euismod. Vivamus a efficitur orci. Sed tincidunt quam vel libero blandit hendrerit sed imperdiet felis. Curabitur egestas arcu nec erat placerat aliquet. Aenean et dui semper, mattis metus vitae, sodales sapien. In auctor lacus ac augue dictum, at auctor turpis lobortis.</a:t>
            </a:r>
            <a:endParaRPr sz="1200">
              <a:solidFill>
                <a:srgbClr val="221F1F"/>
              </a:solidFill>
              <a:latin typeface="Fira Sans"/>
              <a:ea typeface="Fira Sans"/>
              <a:cs typeface="Fira Sans"/>
              <a:sym typeface="Fira Sans"/>
            </a:endParaRPr>
          </a:p>
        </p:txBody>
      </p:sp>
      <p:sp>
        <p:nvSpPr>
          <p:cNvPr id="124" name="Google Shape;124;p14"/>
          <p:cNvSpPr txBox="1"/>
          <p:nvPr/>
        </p:nvSpPr>
        <p:spPr>
          <a:xfrm>
            <a:off x="357199" y="7310450"/>
            <a:ext cx="1371600" cy="969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2100">
                <a:solidFill>
                  <a:srgbClr val="221F1F"/>
                </a:solidFill>
                <a:latin typeface="Fira Sans"/>
                <a:ea typeface="Fira Sans"/>
                <a:cs typeface="Fira Sans"/>
                <a:sym typeface="Fira Sans"/>
              </a:rPr>
              <a:t>QUISQUE</a:t>
            </a:r>
            <a:endParaRPr b="1" sz="2100">
              <a:solidFill>
                <a:srgbClr val="221F1F"/>
              </a:solidFill>
              <a:latin typeface="Fira Sans"/>
              <a:ea typeface="Fira Sans"/>
              <a:cs typeface="Fira Sans"/>
              <a:sym typeface="Fira Sans"/>
            </a:endParaRPr>
          </a:p>
          <a:p>
            <a:pPr indent="0" lvl="0" marL="0" rtl="0" algn="l">
              <a:spcBef>
                <a:spcPts val="0"/>
              </a:spcBef>
              <a:spcAft>
                <a:spcPts val="0"/>
              </a:spcAft>
              <a:buNone/>
            </a:pPr>
            <a:r>
              <a:rPr b="1" lang="ru" sz="2100">
                <a:solidFill>
                  <a:srgbClr val="221F1F"/>
                </a:solidFill>
                <a:latin typeface="Fira Sans"/>
                <a:ea typeface="Fira Sans"/>
                <a:cs typeface="Fira Sans"/>
                <a:sym typeface="Fira Sans"/>
              </a:rPr>
              <a:t>POSUERE DIAM</a:t>
            </a:r>
            <a:endParaRPr b="1" sz="2100">
              <a:solidFill>
                <a:srgbClr val="221F1F"/>
              </a:solidFill>
              <a:latin typeface="Fira Sans"/>
              <a:ea typeface="Fira Sans"/>
              <a:cs typeface="Fira Sans"/>
              <a:sym typeface="Fira Sans"/>
            </a:endParaRPr>
          </a:p>
        </p:txBody>
      </p:sp>
      <p:pic>
        <p:nvPicPr>
          <p:cNvPr id="125" name="Google Shape;125;p14"/>
          <p:cNvPicPr preferRelativeResize="0"/>
          <p:nvPr/>
        </p:nvPicPr>
        <p:blipFill rotWithShape="1">
          <a:blip r:embed="rId5">
            <a:alphaModFix/>
          </a:blip>
          <a:srcRect b="7126" l="5914" r="6588" t="7629"/>
          <a:stretch/>
        </p:blipFill>
        <p:spPr>
          <a:xfrm>
            <a:off x="1275537" y="7371987"/>
            <a:ext cx="1296260" cy="2538800"/>
          </a:xfrm>
          <a:prstGeom prst="rect">
            <a:avLst/>
          </a:prstGeom>
          <a:noFill/>
          <a:ln>
            <a:noFill/>
          </a:ln>
        </p:spPr>
      </p:pic>
      <p:sp>
        <p:nvSpPr>
          <p:cNvPr id="126" name="Google Shape;126;p14"/>
          <p:cNvSpPr txBox="1"/>
          <p:nvPr/>
        </p:nvSpPr>
        <p:spPr>
          <a:xfrm>
            <a:off x="457225" y="9153525"/>
            <a:ext cx="1476600" cy="785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1700">
                <a:solidFill>
                  <a:schemeClr val="lt1"/>
                </a:solidFill>
                <a:latin typeface="Arimo"/>
                <a:ea typeface="Arimo"/>
                <a:cs typeface="Arimo"/>
                <a:sym typeface="Arimo"/>
              </a:rPr>
              <a:t>FUSCE </a:t>
            </a:r>
            <a:endParaRPr b="1" sz="1700">
              <a:solidFill>
                <a:schemeClr val="lt1"/>
              </a:solidFill>
              <a:latin typeface="Arimo"/>
              <a:ea typeface="Arimo"/>
              <a:cs typeface="Arimo"/>
              <a:sym typeface="Arimo"/>
            </a:endParaRPr>
          </a:p>
          <a:p>
            <a:pPr indent="0" lvl="0" marL="0" rtl="0" algn="l">
              <a:spcBef>
                <a:spcPts val="0"/>
              </a:spcBef>
              <a:spcAft>
                <a:spcPts val="0"/>
              </a:spcAft>
              <a:buNone/>
            </a:pPr>
            <a:r>
              <a:rPr b="1" lang="ru" sz="1700">
                <a:solidFill>
                  <a:schemeClr val="lt1"/>
                </a:solidFill>
                <a:latin typeface="Arimo"/>
                <a:ea typeface="Arimo"/>
                <a:cs typeface="Arimo"/>
                <a:sym typeface="Arimo"/>
              </a:rPr>
              <a:t>INTERDUM LEO NEC</a:t>
            </a:r>
            <a:endParaRPr b="1" sz="1700">
              <a:solidFill>
                <a:schemeClr val="lt1"/>
              </a:solidFill>
              <a:latin typeface="Arimo"/>
              <a:ea typeface="Arimo"/>
              <a:cs typeface="Arimo"/>
              <a:sym typeface="Arimo"/>
            </a:endParaRPr>
          </a:p>
        </p:txBody>
      </p:sp>
      <p:sp>
        <p:nvSpPr>
          <p:cNvPr id="127" name="Google Shape;127;p14"/>
          <p:cNvSpPr txBox="1"/>
          <p:nvPr/>
        </p:nvSpPr>
        <p:spPr>
          <a:xfrm>
            <a:off x="2888298" y="7522151"/>
            <a:ext cx="38157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400">
                <a:solidFill>
                  <a:srgbClr val="221F1F"/>
                </a:solidFill>
                <a:latin typeface="Titillium Web"/>
                <a:ea typeface="Titillium Web"/>
                <a:cs typeface="Titillium Web"/>
                <a:sym typeface="Titillium Web"/>
              </a:rPr>
              <a:t>Morbi Porta Ornare</a:t>
            </a:r>
            <a:endParaRPr b="1" sz="3400">
              <a:solidFill>
                <a:srgbClr val="221F1F"/>
              </a:solidFill>
              <a:latin typeface="Titillium Web"/>
              <a:ea typeface="Titillium Web"/>
              <a:cs typeface="Titillium Web"/>
              <a:sym typeface="Titillium Web"/>
            </a:endParaRPr>
          </a:p>
        </p:txBody>
      </p:sp>
      <p:sp>
        <p:nvSpPr>
          <p:cNvPr id="128" name="Google Shape;128;p14"/>
          <p:cNvSpPr txBox="1"/>
          <p:nvPr/>
        </p:nvSpPr>
        <p:spPr>
          <a:xfrm>
            <a:off x="2888300" y="8141525"/>
            <a:ext cx="4186800" cy="1625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i="1" lang="ru" sz="1200">
                <a:solidFill>
                  <a:srgbClr val="221F1F"/>
                </a:solidFill>
                <a:latin typeface="Fira Sans"/>
                <a:ea typeface="Fira Sans"/>
                <a:cs typeface="Fira Sans"/>
                <a:sym typeface="Fira Sans"/>
              </a:rPr>
              <a:t>Nam ultrices tristique augue, vitae gravida leo consequat id. Duis magna ex, mollis vel nibh et, dignissim tincidunt nulla. Donec accumsan tempor ante eget tempus. Suspendisse id consectetur velit, vitae mattis nulla. </a:t>
            </a:r>
            <a:endParaRPr i="1" sz="1200">
              <a:solidFill>
                <a:srgbClr val="221F1F"/>
              </a:solidFill>
              <a:latin typeface="Fira Sans"/>
              <a:ea typeface="Fira Sans"/>
              <a:cs typeface="Fira Sans"/>
              <a:sym typeface="Fira Sans"/>
            </a:endParaRPr>
          </a:p>
          <a:p>
            <a:pPr indent="0" lvl="0" marL="0" rtl="0" algn="l">
              <a:lnSpc>
                <a:spcPct val="130000"/>
              </a:lnSpc>
              <a:spcBef>
                <a:spcPts val="0"/>
              </a:spcBef>
              <a:spcAft>
                <a:spcPts val="0"/>
              </a:spcAft>
              <a:buNone/>
            </a:pPr>
            <a:r>
              <a:rPr i="1" lang="ru" sz="1200">
                <a:solidFill>
                  <a:srgbClr val="221F1F"/>
                </a:solidFill>
                <a:latin typeface="Fira Sans"/>
                <a:ea typeface="Fira Sans"/>
                <a:cs typeface="Fira Sans"/>
                <a:sym typeface="Fira Sans"/>
              </a:rPr>
              <a:t>Proin tortor elit, vehicula in facilisis id, molestie in sem. In suscipit ultricies dolor, et pellentesque tellus. Curabitur cursus nisl ut imperdiet efficitur.</a:t>
            </a:r>
            <a:endParaRPr i="1" sz="1200">
              <a:solidFill>
                <a:srgbClr val="221F1F"/>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5"/>
          <p:cNvSpPr/>
          <p:nvPr/>
        </p:nvSpPr>
        <p:spPr>
          <a:xfrm>
            <a:off x="360000" y="650619"/>
            <a:ext cx="220200" cy="2709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txBox="1"/>
          <p:nvPr/>
        </p:nvSpPr>
        <p:spPr>
          <a:xfrm>
            <a:off x="361048" y="208675"/>
            <a:ext cx="195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Josefin Sans Medium"/>
                <a:ea typeface="Josefin Sans Medium"/>
                <a:cs typeface="Josefin Sans Medium"/>
                <a:sym typeface="Josefin Sans Medium"/>
              </a:rPr>
              <a:t>#1</a:t>
            </a:r>
            <a:endParaRPr sz="1200">
              <a:latin typeface="Josefin Sans Medium"/>
              <a:ea typeface="Josefin Sans Medium"/>
              <a:cs typeface="Josefin Sans Medium"/>
              <a:sym typeface="Josefin Sans Medium"/>
            </a:endParaRPr>
          </a:p>
        </p:txBody>
      </p:sp>
      <p:cxnSp>
        <p:nvCxnSpPr>
          <p:cNvPr id="135" name="Google Shape;135;p15"/>
          <p:cNvCxnSpPr/>
          <p:nvPr/>
        </p:nvCxnSpPr>
        <p:spPr>
          <a:xfrm>
            <a:off x="556348" y="357400"/>
            <a:ext cx="5167200" cy="0"/>
          </a:xfrm>
          <a:prstGeom prst="straightConnector1">
            <a:avLst/>
          </a:prstGeom>
          <a:noFill/>
          <a:ln cap="flat" cmpd="sng" w="19050">
            <a:solidFill>
              <a:srgbClr val="414042"/>
            </a:solidFill>
            <a:prstDash val="solid"/>
            <a:round/>
            <a:headEnd len="med" w="med" type="none"/>
            <a:tailEnd len="med" w="med" type="none"/>
          </a:ln>
        </p:spPr>
      </p:cxnSp>
      <p:sp>
        <p:nvSpPr>
          <p:cNvPr id="136" name="Google Shape;136;p15"/>
          <p:cNvSpPr txBox="1"/>
          <p:nvPr/>
        </p:nvSpPr>
        <p:spPr>
          <a:xfrm>
            <a:off x="5723550" y="208675"/>
            <a:ext cx="1476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latin typeface="Josefin Sans Medium"/>
                <a:ea typeface="Josefin Sans Medium"/>
                <a:cs typeface="Josefin Sans Medium"/>
                <a:sym typeface="Josefin Sans Medium"/>
              </a:rPr>
              <a:t>04.11.2025 / FRIDAY</a:t>
            </a:r>
            <a:endParaRPr sz="1200">
              <a:latin typeface="Josefin Sans Medium"/>
              <a:ea typeface="Josefin Sans Medium"/>
              <a:cs typeface="Josefin Sans Medium"/>
              <a:sym typeface="Josefin Sans Medium"/>
            </a:endParaRPr>
          </a:p>
        </p:txBody>
      </p:sp>
      <p:cxnSp>
        <p:nvCxnSpPr>
          <p:cNvPr id="137" name="Google Shape;137;p15"/>
          <p:cNvCxnSpPr/>
          <p:nvPr/>
        </p:nvCxnSpPr>
        <p:spPr>
          <a:xfrm>
            <a:off x="367650" y="10276675"/>
            <a:ext cx="6833100" cy="0"/>
          </a:xfrm>
          <a:prstGeom prst="straightConnector1">
            <a:avLst/>
          </a:prstGeom>
          <a:noFill/>
          <a:ln cap="flat" cmpd="sng" w="28575">
            <a:solidFill>
              <a:srgbClr val="414042"/>
            </a:solidFill>
            <a:prstDash val="solid"/>
            <a:round/>
            <a:headEnd len="med" w="med" type="none"/>
            <a:tailEnd len="med" w="med" type="none"/>
          </a:ln>
        </p:spPr>
      </p:cxnSp>
      <p:sp>
        <p:nvSpPr>
          <p:cNvPr id="138" name="Google Shape;138;p15"/>
          <p:cNvSpPr txBox="1"/>
          <p:nvPr/>
        </p:nvSpPr>
        <p:spPr>
          <a:xfrm>
            <a:off x="347663" y="10316399"/>
            <a:ext cx="1128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Josefin Sans Medium"/>
                <a:ea typeface="Josefin Sans Medium"/>
                <a:cs typeface="Josefin Sans Medium"/>
                <a:sym typeface="Josefin Sans Medium"/>
              </a:rPr>
              <a:t>Page 3</a:t>
            </a:r>
            <a:endParaRPr sz="1200">
              <a:latin typeface="Josefin Sans Medium"/>
              <a:ea typeface="Josefin Sans Medium"/>
              <a:cs typeface="Josefin Sans Medium"/>
              <a:sym typeface="Josefin Sans Medium"/>
            </a:endParaRPr>
          </a:p>
        </p:txBody>
      </p:sp>
      <p:sp>
        <p:nvSpPr>
          <p:cNvPr id="139" name="Google Shape;139;p15"/>
          <p:cNvSpPr txBox="1"/>
          <p:nvPr/>
        </p:nvSpPr>
        <p:spPr>
          <a:xfrm>
            <a:off x="6071263" y="10316399"/>
            <a:ext cx="1128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latin typeface="Josefin Sans Medium"/>
                <a:ea typeface="Josefin Sans Medium"/>
                <a:cs typeface="Josefin Sans Medium"/>
                <a:sym typeface="Josefin Sans Medium"/>
              </a:rPr>
              <a:t>Main page</a:t>
            </a:r>
            <a:endParaRPr sz="1200">
              <a:latin typeface="Josefin Sans Medium"/>
              <a:ea typeface="Josefin Sans Medium"/>
              <a:cs typeface="Josefin Sans Medium"/>
              <a:sym typeface="Josefin Sans Medium"/>
            </a:endParaRPr>
          </a:p>
        </p:txBody>
      </p:sp>
      <p:sp>
        <p:nvSpPr>
          <p:cNvPr id="140" name="Google Shape;140;p15"/>
          <p:cNvSpPr/>
          <p:nvPr/>
        </p:nvSpPr>
        <p:spPr>
          <a:xfrm>
            <a:off x="2490825" y="650625"/>
            <a:ext cx="4710000" cy="2709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txBox="1"/>
          <p:nvPr/>
        </p:nvSpPr>
        <p:spPr>
          <a:xfrm>
            <a:off x="719355" y="584825"/>
            <a:ext cx="1832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solidFill>
                  <a:srgbClr val="414042"/>
                </a:solidFill>
                <a:latin typeface="Josefin Sans"/>
                <a:ea typeface="Josefin Sans"/>
                <a:cs typeface="Josefin Sans"/>
                <a:sym typeface="Josefin Sans"/>
              </a:rPr>
              <a:t>Economy</a:t>
            </a:r>
            <a:endParaRPr b="1" sz="2800">
              <a:solidFill>
                <a:srgbClr val="414042"/>
              </a:solidFill>
              <a:latin typeface="Josefin Sans"/>
              <a:ea typeface="Josefin Sans"/>
              <a:cs typeface="Josefin Sans"/>
              <a:sym typeface="Josefin Sans"/>
            </a:endParaRPr>
          </a:p>
        </p:txBody>
      </p:sp>
      <p:sp>
        <p:nvSpPr>
          <p:cNvPr id="142" name="Google Shape;142;p15"/>
          <p:cNvSpPr txBox="1"/>
          <p:nvPr/>
        </p:nvSpPr>
        <p:spPr>
          <a:xfrm>
            <a:off x="361062" y="4671644"/>
            <a:ext cx="21750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Quisque finibus mauris in massa sodales, vitae rhoncus ligula viverra. Maecenas elementum neque et sodales ornare. Donec et leo ac quam posuere dictum. Sed placerat molestie ex. Fusce venenatis convallis nisi, in posuere purus dapibus at. Nunc pharetra sagittis erat, quis tempus felis semper ut. Fusce laoreet risus,</a:t>
            </a:r>
            <a:endParaRPr sz="1200">
              <a:solidFill>
                <a:srgbClr val="221F1F"/>
              </a:solidFill>
              <a:latin typeface="Fira Sans"/>
              <a:ea typeface="Fira Sans"/>
              <a:cs typeface="Fira Sans"/>
              <a:sym typeface="Fira Sans"/>
            </a:endParaRPr>
          </a:p>
        </p:txBody>
      </p:sp>
      <p:pic>
        <p:nvPicPr>
          <p:cNvPr id="143" name="Google Shape;143;p15"/>
          <p:cNvPicPr preferRelativeResize="0"/>
          <p:nvPr/>
        </p:nvPicPr>
        <p:blipFill>
          <a:blip r:embed="rId3">
            <a:alphaModFix/>
          </a:blip>
          <a:stretch>
            <a:fillRect/>
          </a:stretch>
        </p:blipFill>
        <p:spPr>
          <a:xfrm>
            <a:off x="361050" y="1187120"/>
            <a:ext cx="4512000" cy="2646106"/>
          </a:xfrm>
          <a:prstGeom prst="rect">
            <a:avLst/>
          </a:prstGeom>
          <a:noFill/>
          <a:ln>
            <a:noFill/>
          </a:ln>
        </p:spPr>
      </p:pic>
      <p:sp>
        <p:nvSpPr>
          <p:cNvPr id="144" name="Google Shape;144;p15"/>
          <p:cNvSpPr txBox="1"/>
          <p:nvPr/>
        </p:nvSpPr>
        <p:spPr>
          <a:xfrm>
            <a:off x="324652" y="3856200"/>
            <a:ext cx="44118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400">
                <a:solidFill>
                  <a:srgbClr val="221F1F"/>
                </a:solidFill>
                <a:latin typeface="Titillium Web SemiBold"/>
                <a:ea typeface="Titillium Web SemiBold"/>
                <a:cs typeface="Titillium Web SemiBold"/>
                <a:sym typeface="Titillium Web SemiBold"/>
              </a:rPr>
              <a:t>Fusce tempor urna </a:t>
            </a:r>
            <a:endParaRPr sz="3400">
              <a:solidFill>
                <a:srgbClr val="221F1F"/>
              </a:solidFill>
              <a:latin typeface="Titillium Web SemiBold"/>
              <a:ea typeface="Titillium Web SemiBold"/>
              <a:cs typeface="Titillium Web SemiBold"/>
              <a:sym typeface="Titillium Web SemiBold"/>
            </a:endParaRPr>
          </a:p>
        </p:txBody>
      </p:sp>
      <p:sp>
        <p:nvSpPr>
          <p:cNvPr id="145" name="Google Shape;145;p15"/>
          <p:cNvSpPr txBox="1"/>
          <p:nvPr/>
        </p:nvSpPr>
        <p:spPr>
          <a:xfrm>
            <a:off x="348473" y="4364250"/>
            <a:ext cx="3725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Fira Sans Medium"/>
                <a:ea typeface="Fira Sans Medium"/>
                <a:cs typeface="Fira Sans Medium"/>
                <a:sym typeface="Fira Sans Medium"/>
              </a:rPr>
              <a:t>Nullam tincidunt, augue vitae venenatis ultricies</a:t>
            </a:r>
            <a:endParaRPr sz="1200">
              <a:solidFill>
                <a:srgbClr val="221F1F"/>
              </a:solidFill>
              <a:latin typeface="Fira Sans Medium"/>
              <a:ea typeface="Fira Sans Medium"/>
              <a:cs typeface="Fira Sans Medium"/>
              <a:sym typeface="Fira Sans Medium"/>
            </a:endParaRPr>
          </a:p>
        </p:txBody>
      </p:sp>
      <p:sp>
        <p:nvSpPr>
          <p:cNvPr id="146" name="Google Shape;146;p15"/>
          <p:cNvSpPr txBox="1"/>
          <p:nvPr/>
        </p:nvSpPr>
        <p:spPr>
          <a:xfrm>
            <a:off x="2732637" y="4671644"/>
            <a:ext cx="21750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tincidunt nibh hendrerit quam aliquet euismod. Vivamus a efficitur orci. Sed tincidunt quam vel libero blandit hendrerit sed imperdiet felis. Curabitur egestas arcu nec erat placerat aliquet. Aenean et dui semper, mattis metus vitae, sodales sapien. In auctor lacus ac augue dictum, at auctor turpis lobortis.</a:t>
            </a:r>
            <a:endParaRPr sz="1200">
              <a:solidFill>
                <a:srgbClr val="221F1F"/>
              </a:solidFill>
              <a:latin typeface="Fira Sans"/>
              <a:ea typeface="Fira Sans"/>
              <a:cs typeface="Fira Sans"/>
              <a:sym typeface="Fira Sans"/>
            </a:endParaRPr>
          </a:p>
        </p:txBody>
      </p:sp>
      <p:cxnSp>
        <p:nvCxnSpPr>
          <p:cNvPr id="147" name="Google Shape;147;p15"/>
          <p:cNvCxnSpPr/>
          <p:nvPr/>
        </p:nvCxnSpPr>
        <p:spPr>
          <a:xfrm>
            <a:off x="364350" y="7041875"/>
            <a:ext cx="6823200" cy="0"/>
          </a:xfrm>
          <a:prstGeom prst="straightConnector1">
            <a:avLst/>
          </a:prstGeom>
          <a:noFill/>
          <a:ln cap="flat" cmpd="sng" w="19050">
            <a:solidFill>
              <a:schemeClr val="dk1"/>
            </a:solidFill>
            <a:prstDash val="solid"/>
            <a:round/>
            <a:headEnd len="med" w="med" type="none"/>
            <a:tailEnd len="med" w="med" type="none"/>
          </a:ln>
        </p:spPr>
      </p:cxnSp>
      <p:cxnSp>
        <p:nvCxnSpPr>
          <p:cNvPr id="148" name="Google Shape;148;p15"/>
          <p:cNvCxnSpPr/>
          <p:nvPr/>
        </p:nvCxnSpPr>
        <p:spPr>
          <a:xfrm rot="10800000">
            <a:off x="4981650" y="1185900"/>
            <a:ext cx="0" cy="5862600"/>
          </a:xfrm>
          <a:prstGeom prst="straightConnector1">
            <a:avLst/>
          </a:prstGeom>
          <a:noFill/>
          <a:ln cap="flat" cmpd="sng" w="19050">
            <a:solidFill>
              <a:schemeClr val="dk1"/>
            </a:solidFill>
            <a:prstDash val="solid"/>
            <a:round/>
            <a:headEnd len="med" w="med" type="none"/>
            <a:tailEnd len="med" w="med" type="none"/>
          </a:ln>
        </p:spPr>
      </p:cxnSp>
      <p:sp>
        <p:nvSpPr>
          <p:cNvPr id="149" name="Google Shape;149;p15"/>
          <p:cNvSpPr txBox="1"/>
          <p:nvPr/>
        </p:nvSpPr>
        <p:spPr>
          <a:xfrm>
            <a:off x="5071126" y="1107000"/>
            <a:ext cx="21165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2400">
                <a:solidFill>
                  <a:srgbClr val="221F1F"/>
                </a:solidFill>
                <a:latin typeface="Titillium Web SemiBold"/>
                <a:ea typeface="Titillium Web SemiBold"/>
                <a:cs typeface="Titillium Web SemiBold"/>
                <a:sym typeface="Titillium Web SemiBold"/>
              </a:rPr>
              <a:t>Aliquam</a:t>
            </a:r>
            <a:endParaRPr sz="2400">
              <a:solidFill>
                <a:srgbClr val="221F1F"/>
              </a:solidFill>
              <a:latin typeface="Titillium Web SemiBold"/>
              <a:ea typeface="Titillium Web SemiBold"/>
              <a:cs typeface="Titillium Web SemiBold"/>
              <a:sym typeface="Titillium Web SemiBold"/>
            </a:endParaRPr>
          </a:p>
          <a:p>
            <a:pPr indent="0" lvl="0" marL="0" rtl="0" algn="l">
              <a:spcBef>
                <a:spcPts val="0"/>
              </a:spcBef>
              <a:spcAft>
                <a:spcPts val="0"/>
              </a:spcAft>
              <a:buNone/>
            </a:pPr>
            <a:r>
              <a:rPr lang="ru" sz="2400">
                <a:solidFill>
                  <a:srgbClr val="221F1F"/>
                </a:solidFill>
                <a:latin typeface="Titillium Web SemiBold"/>
                <a:ea typeface="Titillium Web SemiBold"/>
                <a:cs typeface="Titillium Web SemiBold"/>
                <a:sym typeface="Titillium Web SemiBold"/>
              </a:rPr>
              <a:t>semper at</a:t>
            </a:r>
            <a:endParaRPr sz="2400">
              <a:solidFill>
                <a:srgbClr val="221F1F"/>
              </a:solidFill>
              <a:latin typeface="Titillium Web SemiBold"/>
              <a:ea typeface="Titillium Web SemiBold"/>
              <a:cs typeface="Titillium Web SemiBold"/>
              <a:sym typeface="Titillium Web SemiBold"/>
            </a:endParaRPr>
          </a:p>
        </p:txBody>
      </p:sp>
      <p:sp>
        <p:nvSpPr>
          <p:cNvPr id="150" name="Google Shape;150;p15"/>
          <p:cNvSpPr txBox="1"/>
          <p:nvPr/>
        </p:nvSpPr>
        <p:spPr>
          <a:xfrm>
            <a:off x="5077025" y="2011500"/>
            <a:ext cx="21165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tincidunt nibh hendrerit quam aliquet euismod. Vivamus a efficitur orci. Sed tincidunt quam vel libero blandit hendrerit sed imperdiet felis. Curabitur egestas arcu nec erat placerat aliquet. Aenean et dui semper, mattis metus vitae, sodales sapien. In auctor lacus ac at auctor turpis lobortis.</a:t>
            </a:r>
            <a:endParaRPr sz="1200">
              <a:solidFill>
                <a:srgbClr val="221F1F"/>
              </a:solidFill>
              <a:latin typeface="Fira Sans"/>
              <a:ea typeface="Fira Sans"/>
              <a:cs typeface="Fira Sans"/>
              <a:sym typeface="Fira Sans"/>
            </a:endParaRPr>
          </a:p>
        </p:txBody>
      </p:sp>
      <p:pic>
        <p:nvPicPr>
          <p:cNvPr id="151" name="Google Shape;151;p15"/>
          <p:cNvPicPr preferRelativeResize="0"/>
          <p:nvPr/>
        </p:nvPicPr>
        <p:blipFill>
          <a:blip r:embed="rId4">
            <a:alphaModFix/>
          </a:blip>
          <a:stretch>
            <a:fillRect/>
          </a:stretch>
        </p:blipFill>
        <p:spPr>
          <a:xfrm>
            <a:off x="5037950" y="4096900"/>
            <a:ext cx="2275526" cy="2819699"/>
          </a:xfrm>
          <a:prstGeom prst="rect">
            <a:avLst/>
          </a:prstGeom>
          <a:noFill/>
          <a:ln>
            <a:noFill/>
          </a:ln>
        </p:spPr>
      </p:pic>
      <p:pic>
        <p:nvPicPr>
          <p:cNvPr id="152" name="Google Shape;152;p15"/>
          <p:cNvPicPr preferRelativeResize="0"/>
          <p:nvPr/>
        </p:nvPicPr>
        <p:blipFill rotWithShape="1">
          <a:blip r:embed="rId5">
            <a:alphaModFix/>
          </a:blip>
          <a:srcRect b="8421" l="0" r="0" t="3301"/>
          <a:stretch/>
        </p:blipFill>
        <p:spPr>
          <a:xfrm>
            <a:off x="348475" y="7220801"/>
            <a:ext cx="2159399" cy="2860324"/>
          </a:xfrm>
          <a:prstGeom prst="rect">
            <a:avLst/>
          </a:prstGeom>
          <a:noFill/>
          <a:ln>
            <a:noFill/>
          </a:ln>
        </p:spPr>
      </p:pic>
      <p:sp>
        <p:nvSpPr>
          <p:cNvPr id="153" name="Google Shape;153;p15"/>
          <p:cNvSpPr txBox="1"/>
          <p:nvPr/>
        </p:nvSpPr>
        <p:spPr>
          <a:xfrm>
            <a:off x="2735915" y="7830847"/>
            <a:ext cx="21750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Quisque finibus mauris in massa sodales, vitae rhoncus ligula viverra. Maecenas elementum neque et sodales ornare. Donec et leo ac quam posuere dictum. Sed placerat molestie ex. Fusce venenatis convallis nisi, in posuere purus dapibus at. Nunc pharetra sagittis erat, quis tempus felis semper ut. Fusce laoreet risus, </a:t>
            </a:r>
            <a:endParaRPr sz="1200">
              <a:solidFill>
                <a:srgbClr val="221F1F"/>
              </a:solidFill>
              <a:latin typeface="Fira Sans"/>
              <a:ea typeface="Fira Sans"/>
              <a:cs typeface="Fira Sans"/>
              <a:sym typeface="Fira Sans"/>
            </a:endParaRPr>
          </a:p>
        </p:txBody>
      </p:sp>
      <p:sp>
        <p:nvSpPr>
          <p:cNvPr id="154" name="Google Shape;154;p15"/>
          <p:cNvSpPr txBox="1"/>
          <p:nvPr/>
        </p:nvSpPr>
        <p:spPr>
          <a:xfrm>
            <a:off x="2699504" y="7104853"/>
            <a:ext cx="44118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400">
                <a:solidFill>
                  <a:srgbClr val="221F1F"/>
                </a:solidFill>
                <a:latin typeface="Titillium Web SemiBold"/>
                <a:ea typeface="Titillium Web SemiBold"/>
                <a:cs typeface="Titillium Web SemiBold"/>
                <a:sym typeface="Titillium Web SemiBold"/>
              </a:rPr>
              <a:t>Etiam ac scelerisque ex</a:t>
            </a:r>
            <a:endParaRPr sz="3400">
              <a:solidFill>
                <a:srgbClr val="221F1F"/>
              </a:solidFill>
              <a:latin typeface="Titillium Web SemiBold"/>
              <a:ea typeface="Titillium Web SemiBold"/>
              <a:cs typeface="Titillium Web SemiBold"/>
              <a:sym typeface="Titillium Web SemiBold"/>
            </a:endParaRPr>
          </a:p>
        </p:txBody>
      </p:sp>
      <p:sp>
        <p:nvSpPr>
          <p:cNvPr id="155" name="Google Shape;155;p15"/>
          <p:cNvSpPr txBox="1"/>
          <p:nvPr/>
        </p:nvSpPr>
        <p:spPr>
          <a:xfrm>
            <a:off x="2723325" y="7612902"/>
            <a:ext cx="37257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Fira Sans Medium"/>
                <a:ea typeface="Fira Sans Medium"/>
                <a:cs typeface="Fira Sans Medium"/>
                <a:sym typeface="Fira Sans Medium"/>
              </a:rPr>
              <a:t>Etiam tortor tellus, placerat sit</a:t>
            </a:r>
            <a:endParaRPr sz="1200">
              <a:solidFill>
                <a:srgbClr val="221F1F"/>
              </a:solidFill>
              <a:latin typeface="Fira Sans Medium"/>
              <a:ea typeface="Fira Sans Medium"/>
              <a:cs typeface="Fira Sans Medium"/>
              <a:sym typeface="Fira Sans Medium"/>
            </a:endParaRPr>
          </a:p>
        </p:txBody>
      </p:sp>
      <p:sp>
        <p:nvSpPr>
          <p:cNvPr id="156" name="Google Shape;156;p15"/>
          <p:cNvSpPr txBox="1"/>
          <p:nvPr/>
        </p:nvSpPr>
        <p:spPr>
          <a:xfrm>
            <a:off x="5077025" y="7830850"/>
            <a:ext cx="2116500" cy="22164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tincidunt nibh hendrerit quam aliquet euismod. Vivamus a efficitur orci. Sed tincidunt quam vel libero blandit hendrerit sed imperdiet felis. Curabitur egestas arcu nec erat placerat aliquet. Aenean et dui semper, mattis metus vitae, sodales sapien. In auctor lacus ac augue dictum, at auctor turpis lobortis.</a:t>
            </a:r>
            <a:endParaRPr sz="1200">
              <a:solidFill>
                <a:srgbClr val="221F1F"/>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p:nvPr/>
        </p:nvSpPr>
        <p:spPr>
          <a:xfrm>
            <a:off x="6217125" y="9729075"/>
            <a:ext cx="944100" cy="3879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362563" y="1178675"/>
            <a:ext cx="3454800" cy="8167500"/>
          </a:xfrm>
          <a:prstGeom prst="rect">
            <a:avLst/>
          </a:prstGeom>
          <a:solidFill>
            <a:srgbClr val="F15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360000" y="650619"/>
            <a:ext cx="220200" cy="2709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nvSpPr>
        <p:spPr>
          <a:xfrm>
            <a:off x="361048" y="208675"/>
            <a:ext cx="195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Josefin Sans Medium"/>
                <a:ea typeface="Josefin Sans Medium"/>
                <a:cs typeface="Josefin Sans Medium"/>
                <a:sym typeface="Josefin Sans Medium"/>
              </a:rPr>
              <a:t>#1</a:t>
            </a:r>
            <a:endParaRPr sz="1200">
              <a:latin typeface="Josefin Sans Medium"/>
              <a:ea typeface="Josefin Sans Medium"/>
              <a:cs typeface="Josefin Sans Medium"/>
              <a:sym typeface="Josefin Sans Medium"/>
            </a:endParaRPr>
          </a:p>
        </p:txBody>
      </p:sp>
      <p:cxnSp>
        <p:nvCxnSpPr>
          <p:cNvPr id="165" name="Google Shape;165;p16"/>
          <p:cNvCxnSpPr/>
          <p:nvPr/>
        </p:nvCxnSpPr>
        <p:spPr>
          <a:xfrm>
            <a:off x="556348" y="357400"/>
            <a:ext cx="5167200" cy="0"/>
          </a:xfrm>
          <a:prstGeom prst="straightConnector1">
            <a:avLst/>
          </a:prstGeom>
          <a:noFill/>
          <a:ln cap="flat" cmpd="sng" w="19050">
            <a:solidFill>
              <a:srgbClr val="414042"/>
            </a:solidFill>
            <a:prstDash val="solid"/>
            <a:round/>
            <a:headEnd len="med" w="med" type="none"/>
            <a:tailEnd len="med" w="med" type="none"/>
          </a:ln>
        </p:spPr>
      </p:cxnSp>
      <p:sp>
        <p:nvSpPr>
          <p:cNvPr id="166" name="Google Shape;166;p16"/>
          <p:cNvSpPr txBox="1"/>
          <p:nvPr/>
        </p:nvSpPr>
        <p:spPr>
          <a:xfrm>
            <a:off x="5723550" y="208675"/>
            <a:ext cx="1476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latin typeface="Josefin Sans Medium"/>
                <a:ea typeface="Josefin Sans Medium"/>
                <a:cs typeface="Josefin Sans Medium"/>
                <a:sym typeface="Josefin Sans Medium"/>
              </a:rPr>
              <a:t>04.11.2025 / FRIDAY</a:t>
            </a:r>
            <a:endParaRPr sz="1200">
              <a:latin typeface="Josefin Sans Medium"/>
              <a:ea typeface="Josefin Sans Medium"/>
              <a:cs typeface="Josefin Sans Medium"/>
              <a:sym typeface="Josefin Sans Medium"/>
            </a:endParaRPr>
          </a:p>
        </p:txBody>
      </p:sp>
      <p:cxnSp>
        <p:nvCxnSpPr>
          <p:cNvPr id="167" name="Google Shape;167;p16"/>
          <p:cNvCxnSpPr/>
          <p:nvPr/>
        </p:nvCxnSpPr>
        <p:spPr>
          <a:xfrm>
            <a:off x="367650" y="10276675"/>
            <a:ext cx="6833100" cy="0"/>
          </a:xfrm>
          <a:prstGeom prst="straightConnector1">
            <a:avLst/>
          </a:prstGeom>
          <a:noFill/>
          <a:ln cap="flat" cmpd="sng" w="28575">
            <a:solidFill>
              <a:srgbClr val="414042"/>
            </a:solidFill>
            <a:prstDash val="solid"/>
            <a:round/>
            <a:headEnd len="med" w="med" type="none"/>
            <a:tailEnd len="med" w="med" type="none"/>
          </a:ln>
        </p:spPr>
      </p:cxnSp>
      <p:sp>
        <p:nvSpPr>
          <p:cNvPr id="168" name="Google Shape;168;p16"/>
          <p:cNvSpPr txBox="1"/>
          <p:nvPr/>
        </p:nvSpPr>
        <p:spPr>
          <a:xfrm>
            <a:off x="347663" y="10316399"/>
            <a:ext cx="1128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Josefin Sans Medium"/>
                <a:ea typeface="Josefin Sans Medium"/>
                <a:cs typeface="Josefin Sans Medium"/>
                <a:sym typeface="Josefin Sans Medium"/>
              </a:rPr>
              <a:t>Page 4</a:t>
            </a:r>
            <a:endParaRPr sz="1200">
              <a:latin typeface="Josefin Sans Medium"/>
              <a:ea typeface="Josefin Sans Medium"/>
              <a:cs typeface="Josefin Sans Medium"/>
              <a:sym typeface="Josefin Sans Medium"/>
            </a:endParaRPr>
          </a:p>
        </p:txBody>
      </p:sp>
      <p:sp>
        <p:nvSpPr>
          <p:cNvPr id="169" name="Google Shape;169;p16"/>
          <p:cNvSpPr txBox="1"/>
          <p:nvPr/>
        </p:nvSpPr>
        <p:spPr>
          <a:xfrm>
            <a:off x="6071263" y="10316399"/>
            <a:ext cx="1128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200">
                <a:latin typeface="Josefin Sans Medium"/>
                <a:ea typeface="Josefin Sans Medium"/>
                <a:cs typeface="Josefin Sans Medium"/>
                <a:sym typeface="Josefin Sans Medium"/>
              </a:rPr>
              <a:t>Main page</a:t>
            </a:r>
            <a:endParaRPr sz="1200">
              <a:latin typeface="Josefin Sans Medium"/>
              <a:ea typeface="Josefin Sans Medium"/>
              <a:cs typeface="Josefin Sans Medium"/>
              <a:sym typeface="Josefin Sans Medium"/>
            </a:endParaRPr>
          </a:p>
        </p:txBody>
      </p:sp>
      <p:sp>
        <p:nvSpPr>
          <p:cNvPr id="170" name="Google Shape;170;p16"/>
          <p:cNvSpPr/>
          <p:nvPr/>
        </p:nvSpPr>
        <p:spPr>
          <a:xfrm>
            <a:off x="2894350" y="650625"/>
            <a:ext cx="4306500" cy="270900"/>
          </a:xfrm>
          <a:prstGeom prst="rect">
            <a:avLst/>
          </a:prstGeom>
          <a:solidFill>
            <a:srgbClr val="3A4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txBox="1"/>
          <p:nvPr/>
        </p:nvSpPr>
        <p:spPr>
          <a:xfrm>
            <a:off x="719349" y="584825"/>
            <a:ext cx="21750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800">
                <a:solidFill>
                  <a:srgbClr val="414042"/>
                </a:solidFill>
                <a:latin typeface="Josefin Sans"/>
                <a:ea typeface="Josefin Sans"/>
                <a:cs typeface="Josefin Sans"/>
                <a:sym typeface="Josefin Sans"/>
              </a:rPr>
              <a:t>Technology</a:t>
            </a:r>
            <a:endParaRPr b="1" sz="2800">
              <a:solidFill>
                <a:srgbClr val="414042"/>
              </a:solidFill>
              <a:latin typeface="Josefin Sans"/>
              <a:ea typeface="Josefin Sans"/>
              <a:cs typeface="Josefin Sans"/>
              <a:sym typeface="Josefin Sans"/>
            </a:endParaRPr>
          </a:p>
        </p:txBody>
      </p:sp>
      <p:sp>
        <p:nvSpPr>
          <p:cNvPr id="172" name="Google Shape;172;p16"/>
          <p:cNvSpPr txBox="1"/>
          <p:nvPr/>
        </p:nvSpPr>
        <p:spPr>
          <a:xfrm>
            <a:off x="761876" y="1259400"/>
            <a:ext cx="29544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800">
                <a:solidFill>
                  <a:schemeClr val="lt1"/>
                </a:solidFill>
                <a:latin typeface="Titillium Web SemiBold"/>
                <a:ea typeface="Titillium Web SemiBold"/>
                <a:cs typeface="Titillium Web SemiBold"/>
                <a:sym typeface="Titillium Web SemiBold"/>
              </a:rPr>
              <a:t>Scelerisque</a:t>
            </a:r>
            <a:endParaRPr sz="2800">
              <a:solidFill>
                <a:schemeClr val="lt1"/>
              </a:solidFill>
              <a:latin typeface="Titillium Web SemiBold"/>
              <a:ea typeface="Titillium Web SemiBold"/>
              <a:cs typeface="Titillium Web SemiBold"/>
              <a:sym typeface="Titillium Web SemiBold"/>
            </a:endParaRPr>
          </a:p>
        </p:txBody>
      </p:sp>
      <p:sp>
        <p:nvSpPr>
          <p:cNvPr id="173" name="Google Shape;173;p16"/>
          <p:cNvSpPr txBox="1"/>
          <p:nvPr/>
        </p:nvSpPr>
        <p:spPr>
          <a:xfrm>
            <a:off x="755250" y="1723700"/>
            <a:ext cx="2802000" cy="822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200">
                <a:solidFill>
                  <a:schemeClr val="lt1"/>
                </a:solidFill>
                <a:latin typeface="Fira Sans"/>
                <a:ea typeface="Fira Sans"/>
                <a:cs typeface="Fira Sans"/>
                <a:sym typeface="Fira Sans"/>
              </a:rPr>
              <a:t>Curabitur egestas arcu nec erat placerat aliquet. Aenean et dui semper, mattis metus vitae, sodales sapien. In auctor lacus ac augue dictum.</a:t>
            </a:r>
            <a:endParaRPr sz="1200">
              <a:solidFill>
                <a:schemeClr val="lt1"/>
              </a:solidFill>
              <a:latin typeface="Fira Sans"/>
              <a:ea typeface="Fira Sans"/>
              <a:cs typeface="Fira Sans"/>
              <a:sym typeface="Fira Sans"/>
            </a:endParaRPr>
          </a:p>
        </p:txBody>
      </p:sp>
      <p:sp>
        <p:nvSpPr>
          <p:cNvPr id="174" name="Google Shape;174;p16"/>
          <p:cNvSpPr txBox="1"/>
          <p:nvPr/>
        </p:nvSpPr>
        <p:spPr>
          <a:xfrm>
            <a:off x="3971350" y="2406424"/>
            <a:ext cx="3232800" cy="28260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Clr>
                <a:schemeClr val="dk1"/>
              </a:buClr>
              <a:buSzPts val="1100"/>
              <a:buFont typeface="Arial"/>
              <a:buNone/>
            </a:pPr>
            <a:r>
              <a:rPr lang="ru" sz="1200">
                <a:solidFill>
                  <a:srgbClr val="221F1F"/>
                </a:solidFill>
                <a:latin typeface="Fira Sans"/>
                <a:ea typeface="Fira Sans"/>
                <a:cs typeface="Fira Sans"/>
                <a:sym typeface="Fira Sans"/>
              </a:rPr>
              <a:t>Quisque finibus mauris in massa sodales, vitae rhoncus ligula viverra. Maecenas elementum neque et sodales ornare. Donec et leo ac quam posuere dictum. Sed placerat molestie ex. Fusce venenatis convallis nisi, in posuere purus dapibus at. Nunc pharetra sagittis erat, quis tempus felis semper ut. Fusce laoreet risus, vel interdum erat eleifend eget.</a:t>
            </a:r>
            <a:endParaRPr sz="1200">
              <a:solidFill>
                <a:srgbClr val="221F1F"/>
              </a:solidFill>
              <a:latin typeface="Fira Sans"/>
              <a:ea typeface="Fira Sans"/>
              <a:cs typeface="Fira Sans"/>
              <a:sym typeface="Fira Sans"/>
            </a:endParaRPr>
          </a:p>
          <a:p>
            <a:pPr indent="0" lvl="0" marL="0" rtl="0" algn="just">
              <a:lnSpc>
                <a:spcPct val="110000"/>
              </a:lnSpc>
              <a:spcBef>
                <a:spcPts val="0"/>
              </a:spcBef>
              <a:spcAft>
                <a:spcPts val="0"/>
              </a:spcAft>
              <a:buClr>
                <a:schemeClr val="dk1"/>
              </a:buClr>
              <a:buSzPts val="1100"/>
              <a:buFont typeface="Arial"/>
              <a:buNone/>
            </a:pPr>
            <a:r>
              <a:t/>
            </a:r>
            <a:endParaRPr sz="1200">
              <a:solidFill>
                <a:srgbClr val="221F1F"/>
              </a:solidFill>
              <a:latin typeface="Fira Sans"/>
              <a:ea typeface="Fira Sans"/>
              <a:cs typeface="Fira Sans"/>
              <a:sym typeface="Fira Sans"/>
            </a:endParaRPr>
          </a:p>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tincidunt nibh hendrerit quam aliquet euismod. Vivamus a efficitur orci. Sed tincidunt quam vel libero blandit hendrerit sed imperdiet felis. Curabitur egestas arcu nec erat placerat aliquet. </a:t>
            </a:r>
            <a:endParaRPr sz="1200">
              <a:solidFill>
                <a:srgbClr val="221F1F"/>
              </a:solidFill>
              <a:latin typeface="Fira Sans"/>
              <a:ea typeface="Fira Sans"/>
              <a:cs typeface="Fira Sans"/>
              <a:sym typeface="Fira Sans"/>
            </a:endParaRPr>
          </a:p>
        </p:txBody>
      </p:sp>
      <p:sp>
        <p:nvSpPr>
          <p:cNvPr id="175" name="Google Shape;175;p16"/>
          <p:cNvSpPr txBox="1"/>
          <p:nvPr/>
        </p:nvSpPr>
        <p:spPr>
          <a:xfrm>
            <a:off x="3972000" y="2112300"/>
            <a:ext cx="3308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21F1F"/>
                </a:solidFill>
                <a:latin typeface="Fira Sans Medium"/>
                <a:ea typeface="Fira Sans Medium"/>
                <a:cs typeface="Fira Sans Medium"/>
                <a:sym typeface="Fira Sans Medium"/>
              </a:rPr>
              <a:t>Donec imperdiet purus in neque varius</a:t>
            </a:r>
            <a:endParaRPr sz="1200">
              <a:solidFill>
                <a:srgbClr val="221F1F"/>
              </a:solidFill>
              <a:latin typeface="Fira Sans Medium"/>
              <a:ea typeface="Fira Sans Medium"/>
              <a:cs typeface="Fira Sans Medium"/>
              <a:sym typeface="Fira Sans Medium"/>
            </a:endParaRPr>
          </a:p>
        </p:txBody>
      </p:sp>
      <p:sp>
        <p:nvSpPr>
          <p:cNvPr id="176" name="Google Shape;176;p16"/>
          <p:cNvSpPr txBox="1"/>
          <p:nvPr/>
        </p:nvSpPr>
        <p:spPr>
          <a:xfrm>
            <a:off x="735425" y="7760650"/>
            <a:ext cx="2980800" cy="1293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100">
                <a:solidFill>
                  <a:schemeClr val="lt1"/>
                </a:solidFill>
                <a:latin typeface="Fira Sans"/>
                <a:ea typeface="Fira Sans"/>
                <a:cs typeface="Fira Sans"/>
                <a:sym typeface="Fira Sans"/>
              </a:rPr>
              <a:t> Hendrerit quam aliquet euismod. Vivamus a efficitur orci. Sed tincidunt quam </a:t>
            </a:r>
            <a:endParaRPr sz="2100">
              <a:solidFill>
                <a:schemeClr val="lt1"/>
              </a:solidFill>
              <a:latin typeface="Fira Sans"/>
              <a:ea typeface="Fira Sans"/>
              <a:cs typeface="Fira Sans"/>
              <a:sym typeface="Fira Sans"/>
            </a:endParaRPr>
          </a:p>
        </p:txBody>
      </p:sp>
      <p:sp>
        <p:nvSpPr>
          <p:cNvPr id="177" name="Google Shape;177;p16"/>
          <p:cNvSpPr/>
          <p:nvPr/>
        </p:nvSpPr>
        <p:spPr>
          <a:xfrm>
            <a:off x="556450" y="1358025"/>
            <a:ext cx="53100" cy="113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16"/>
          <p:cNvPicPr preferRelativeResize="0"/>
          <p:nvPr/>
        </p:nvPicPr>
        <p:blipFill>
          <a:blip r:embed="rId3">
            <a:alphaModFix/>
          </a:blip>
          <a:stretch>
            <a:fillRect/>
          </a:stretch>
        </p:blipFill>
        <p:spPr>
          <a:xfrm>
            <a:off x="505750" y="2762425"/>
            <a:ext cx="3168426" cy="4746849"/>
          </a:xfrm>
          <a:prstGeom prst="rect">
            <a:avLst/>
          </a:prstGeom>
          <a:noFill/>
          <a:ln>
            <a:noFill/>
          </a:ln>
        </p:spPr>
      </p:pic>
      <p:sp>
        <p:nvSpPr>
          <p:cNvPr id="179" name="Google Shape;179;p16"/>
          <p:cNvSpPr txBox="1"/>
          <p:nvPr/>
        </p:nvSpPr>
        <p:spPr>
          <a:xfrm>
            <a:off x="506699" y="7591700"/>
            <a:ext cx="3546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4800">
                <a:solidFill>
                  <a:schemeClr val="lt1"/>
                </a:solidFill>
                <a:latin typeface="Fira Sans"/>
                <a:ea typeface="Fira Sans"/>
                <a:cs typeface="Fira Sans"/>
                <a:sym typeface="Fira Sans"/>
              </a:rPr>
              <a:t>“</a:t>
            </a:r>
            <a:endParaRPr sz="4800">
              <a:solidFill>
                <a:schemeClr val="lt1"/>
              </a:solidFill>
              <a:latin typeface="Fira Sans"/>
              <a:ea typeface="Fira Sans"/>
              <a:cs typeface="Fira Sans"/>
              <a:sym typeface="Fira Sans"/>
            </a:endParaRPr>
          </a:p>
        </p:txBody>
      </p:sp>
      <p:sp>
        <p:nvSpPr>
          <p:cNvPr id="180" name="Google Shape;180;p16"/>
          <p:cNvSpPr txBox="1"/>
          <p:nvPr/>
        </p:nvSpPr>
        <p:spPr>
          <a:xfrm>
            <a:off x="3182996" y="8821700"/>
            <a:ext cx="354600" cy="738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4800">
                <a:solidFill>
                  <a:schemeClr val="lt1"/>
                </a:solidFill>
                <a:latin typeface="Fira Sans"/>
                <a:ea typeface="Fira Sans"/>
                <a:cs typeface="Fira Sans"/>
                <a:sym typeface="Fira Sans"/>
              </a:rPr>
              <a:t>”</a:t>
            </a:r>
            <a:endParaRPr sz="4800">
              <a:solidFill>
                <a:schemeClr val="lt1"/>
              </a:solidFill>
              <a:latin typeface="Fira Sans"/>
              <a:ea typeface="Fira Sans"/>
              <a:cs typeface="Fira Sans"/>
              <a:sym typeface="Fira Sans"/>
            </a:endParaRPr>
          </a:p>
        </p:txBody>
      </p:sp>
      <p:pic>
        <p:nvPicPr>
          <p:cNvPr id="181" name="Google Shape;181;p16"/>
          <p:cNvPicPr preferRelativeResize="0"/>
          <p:nvPr/>
        </p:nvPicPr>
        <p:blipFill>
          <a:blip r:embed="rId4">
            <a:alphaModFix/>
          </a:blip>
          <a:stretch>
            <a:fillRect/>
          </a:stretch>
        </p:blipFill>
        <p:spPr>
          <a:xfrm>
            <a:off x="3994750" y="5352624"/>
            <a:ext cx="3205124" cy="4007373"/>
          </a:xfrm>
          <a:prstGeom prst="rect">
            <a:avLst/>
          </a:prstGeom>
          <a:noFill/>
          <a:ln>
            <a:noFill/>
          </a:ln>
        </p:spPr>
      </p:pic>
      <p:sp>
        <p:nvSpPr>
          <p:cNvPr id="182" name="Google Shape;182;p16"/>
          <p:cNvSpPr txBox="1"/>
          <p:nvPr/>
        </p:nvSpPr>
        <p:spPr>
          <a:xfrm>
            <a:off x="3941652" y="1093751"/>
            <a:ext cx="3232800" cy="954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100">
                <a:solidFill>
                  <a:srgbClr val="221F1F"/>
                </a:solidFill>
                <a:latin typeface="Titillium Web SemiBold"/>
                <a:ea typeface="Titillium Web SemiBold"/>
                <a:cs typeface="Titillium Web SemiBold"/>
                <a:sym typeface="Titillium Web SemiBold"/>
              </a:rPr>
              <a:t>Phasellus nibh</a:t>
            </a:r>
            <a:endParaRPr sz="3100">
              <a:solidFill>
                <a:srgbClr val="221F1F"/>
              </a:solidFill>
              <a:latin typeface="Titillium Web SemiBold"/>
              <a:ea typeface="Titillium Web SemiBold"/>
              <a:cs typeface="Titillium Web SemiBold"/>
              <a:sym typeface="Titillium Web SemiBold"/>
            </a:endParaRPr>
          </a:p>
          <a:p>
            <a:pPr indent="0" lvl="0" marL="0" rtl="0" algn="l">
              <a:spcBef>
                <a:spcPts val="0"/>
              </a:spcBef>
              <a:spcAft>
                <a:spcPts val="0"/>
              </a:spcAft>
              <a:buNone/>
            </a:pPr>
            <a:r>
              <a:rPr lang="ru" sz="3100">
                <a:solidFill>
                  <a:srgbClr val="221F1F"/>
                </a:solidFill>
                <a:latin typeface="Titillium Web SemiBold"/>
                <a:ea typeface="Titillium Web SemiBold"/>
                <a:cs typeface="Titillium Web SemiBold"/>
                <a:sym typeface="Titillium Web SemiBold"/>
              </a:rPr>
              <a:t>eget eleifend</a:t>
            </a:r>
            <a:endParaRPr sz="3100">
              <a:solidFill>
                <a:srgbClr val="221F1F"/>
              </a:solidFill>
              <a:latin typeface="Titillium Web SemiBold"/>
              <a:ea typeface="Titillium Web SemiBold"/>
              <a:cs typeface="Titillium Web SemiBold"/>
              <a:sym typeface="Titillium Web SemiBold"/>
            </a:endParaRPr>
          </a:p>
        </p:txBody>
      </p:sp>
      <p:cxnSp>
        <p:nvCxnSpPr>
          <p:cNvPr id="183" name="Google Shape;183;p16"/>
          <p:cNvCxnSpPr/>
          <p:nvPr/>
        </p:nvCxnSpPr>
        <p:spPr>
          <a:xfrm>
            <a:off x="367650" y="9604300"/>
            <a:ext cx="6833100" cy="0"/>
          </a:xfrm>
          <a:prstGeom prst="straightConnector1">
            <a:avLst/>
          </a:prstGeom>
          <a:noFill/>
          <a:ln cap="flat" cmpd="sng" w="19050">
            <a:solidFill>
              <a:srgbClr val="414042"/>
            </a:solidFill>
            <a:prstDash val="solid"/>
            <a:round/>
            <a:headEnd len="med" w="med" type="none"/>
            <a:tailEnd len="med" w="med" type="none"/>
          </a:ln>
        </p:spPr>
      </p:cxnSp>
      <p:cxnSp>
        <p:nvCxnSpPr>
          <p:cNvPr id="184" name="Google Shape;184;p16"/>
          <p:cNvCxnSpPr/>
          <p:nvPr/>
        </p:nvCxnSpPr>
        <p:spPr>
          <a:xfrm>
            <a:off x="367650" y="9554626"/>
            <a:ext cx="6833100" cy="0"/>
          </a:xfrm>
          <a:prstGeom prst="straightConnector1">
            <a:avLst/>
          </a:prstGeom>
          <a:noFill/>
          <a:ln cap="flat" cmpd="sng" w="19050">
            <a:solidFill>
              <a:srgbClr val="414042"/>
            </a:solidFill>
            <a:prstDash val="solid"/>
            <a:round/>
            <a:headEnd len="med" w="med" type="none"/>
            <a:tailEnd len="med" w="med" type="none"/>
          </a:ln>
        </p:spPr>
      </p:cxnSp>
      <p:sp>
        <p:nvSpPr>
          <p:cNvPr id="185" name="Google Shape;185;p16"/>
          <p:cNvSpPr txBox="1"/>
          <p:nvPr/>
        </p:nvSpPr>
        <p:spPr>
          <a:xfrm>
            <a:off x="1599700" y="9710625"/>
            <a:ext cx="4411800" cy="387900"/>
          </a:xfrm>
          <a:prstGeom prst="rect">
            <a:avLst/>
          </a:prstGeom>
          <a:noFill/>
          <a:ln>
            <a:noFill/>
          </a:ln>
        </p:spPr>
        <p:txBody>
          <a:bodyPr anchorCtr="0" anchor="t" bIns="0" lIns="0" spcFirstLastPara="1" rIns="0" wrap="square" tIns="0">
            <a:spAutoFit/>
          </a:bodyPr>
          <a:lstStyle/>
          <a:p>
            <a:pPr indent="0" lvl="0" marL="0" rtl="0" algn="just">
              <a:lnSpc>
                <a:spcPct val="110000"/>
              </a:lnSpc>
              <a:spcBef>
                <a:spcPts val="0"/>
              </a:spcBef>
              <a:spcAft>
                <a:spcPts val="0"/>
              </a:spcAft>
              <a:buNone/>
            </a:pPr>
            <a:r>
              <a:rPr lang="ru" sz="1200">
                <a:solidFill>
                  <a:srgbClr val="221F1F"/>
                </a:solidFill>
                <a:latin typeface="Fira Sans"/>
                <a:ea typeface="Fira Sans"/>
                <a:cs typeface="Fira Sans"/>
                <a:sym typeface="Fira Sans"/>
              </a:rPr>
              <a:t>Hendrerit quam aliquet euismod. Vivamus a efficitur orci. </a:t>
            </a:r>
            <a:r>
              <a:rPr lang="ru" sz="1200">
                <a:solidFill>
                  <a:srgbClr val="221F1F"/>
                </a:solidFill>
                <a:latin typeface="Fira Sans"/>
                <a:ea typeface="Fira Sans"/>
                <a:cs typeface="Fira Sans"/>
                <a:sym typeface="Fira Sans"/>
              </a:rPr>
              <a:t>Sed </a:t>
            </a:r>
            <a:r>
              <a:rPr lang="ru" sz="1200">
                <a:solidFill>
                  <a:srgbClr val="221F1F"/>
                </a:solidFill>
                <a:latin typeface="Fira Sans"/>
                <a:ea typeface="Fira Sans"/>
                <a:cs typeface="Fira Sans"/>
                <a:sym typeface="Fira Sans"/>
              </a:rPr>
              <a:t>tincidunt quam vel libero blandit hendrerit sed imperdiet felis.</a:t>
            </a:r>
            <a:endParaRPr sz="1200">
              <a:solidFill>
                <a:srgbClr val="221F1F"/>
              </a:solidFill>
              <a:latin typeface="Fira Sans"/>
              <a:ea typeface="Fira Sans"/>
              <a:cs typeface="Fira Sans"/>
              <a:sym typeface="Fira Sans"/>
            </a:endParaRPr>
          </a:p>
        </p:txBody>
      </p:sp>
      <p:pic>
        <p:nvPicPr>
          <p:cNvPr id="186" name="Google Shape;186;p16"/>
          <p:cNvPicPr preferRelativeResize="0"/>
          <p:nvPr/>
        </p:nvPicPr>
        <p:blipFill>
          <a:blip r:embed="rId5">
            <a:alphaModFix/>
          </a:blip>
          <a:stretch>
            <a:fillRect/>
          </a:stretch>
        </p:blipFill>
        <p:spPr>
          <a:xfrm>
            <a:off x="360000" y="9676421"/>
            <a:ext cx="1128600" cy="482455"/>
          </a:xfrm>
          <a:prstGeom prst="rect">
            <a:avLst/>
          </a:prstGeom>
          <a:noFill/>
          <a:ln>
            <a:noFill/>
          </a:ln>
        </p:spPr>
      </p:pic>
      <p:sp>
        <p:nvSpPr>
          <p:cNvPr id="187" name="Google Shape;187;p16"/>
          <p:cNvSpPr/>
          <p:nvPr/>
        </p:nvSpPr>
        <p:spPr>
          <a:xfrm>
            <a:off x="6180700" y="9676275"/>
            <a:ext cx="1019100" cy="482400"/>
          </a:xfrm>
          <a:prstGeom prst="rect">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txBox="1"/>
          <p:nvPr/>
        </p:nvSpPr>
        <p:spPr>
          <a:xfrm>
            <a:off x="6303550" y="9711100"/>
            <a:ext cx="7734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600">
                <a:solidFill>
                  <a:schemeClr val="lt1"/>
                </a:solidFill>
                <a:latin typeface="Titillium Web"/>
                <a:ea typeface="Titillium Web"/>
                <a:cs typeface="Titillium Web"/>
                <a:sym typeface="Titillium Web"/>
              </a:rPr>
              <a:t>25$</a:t>
            </a:r>
            <a:endParaRPr b="1" sz="2600">
              <a:solidFill>
                <a:schemeClr val="lt1"/>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