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ABeeZee"/>
      <p:regular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3" Type="http://schemas.openxmlformats.org/officeDocument/2006/relationships/font" Target="fonts/ABeeZee-italic.fntdata"/><Relationship Id="rId12" Type="http://schemas.openxmlformats.org/officeDocument/2006/relationships/font" Target="fonts/ABeeZe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7050" y="125775"/>
            <a:ext cx="7345800" cy="1908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4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New York</a:t>
            </a:r>
            <a:endParaRPr sz="124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69726" y="2057825"/>
            <a:ext cx="1334525" cy="157225"/>
          </a:xfrm>
          <a:custGeom>
            <a:rect b="b" l="l" r="r" t="t"/>
            <a:pathLst>
              <a:path extrusionOk="0" h="6289" w="53381">
                <a:moveTo>
                  <a:pt x="0" y="6289"/>
                </a:moveTo>
                <a:lnTo>
                  <a:pt x="6604" y="471"/>
                </a:lnTo>
                <a:lnTo>
                  <a:pt x="13286" y="6132"/>
                </a:lnTo>
                <a:lnTo>
                  <a:pt x="19969" y="314"/>
                </a:lnTo>
                <a:lnTo>
                  <a:pt x="26494" y="5896"/>
                </a:lnTo>
                <a:lnTo>
                  <a:pt x="33019" y="314"/>
                </a:lnTo>
                <a:lnTo>
                  <a:pt x="39544" y="6210"/>
                </a:lnTo>
                <a:lnTo>
                  <a:pt x="46384" y="0"/>
                </a:lnTo>
                <a:lnTo>
                  <a:pt x="53381" y="6289"/>
                </a:lnTo>
              </a:path>
            </a:pathLst>
          </a:cu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Google Shape;57;p13"/>
          <p:cNvSpPr/>
          <p:nvPr/>
        </p:nvSpPr>
        <p:spPr>
          <a:xfrm>
            <a:off x="5768576" y="2057825"/>
            <a:ext cx="1334525" cy="157225"/>
          </a:xfrm>
          <a:custGeom>
            <a:rect b="b" l="l" r="r" t="t"/>
            <a:pathLst>
              <a:path extrusionOk="0" h="6289" w="53381">
                <a:moveTo>
                  <a:pt x="0" y="6289"/>
                </a:moveTo>
                <a:lnTo>
                  <a:pt x="6604" y="471"/>
                </a:lnTo>
                <a:lnTo>
                  <a:pt x="13286" y="6132"/>
                </a:lnTo>
                <a:lnTo>
                  <a:pt x="19969" y="314"/>
                </a:lnTo>
                <a:lnTo>
                  <a:pt x="26494" y="5896"/>
                </a:lnTo>
                <a:lnTo>
                  <a:pt x="33019" y="314"/>
                </a:lnTo>
                <a:lnTo>
                  <a:pt x="39544" y="6210"/>
                </a:lnTo>
                <a:lnTo>
                  <a:pt x="46384" y="0"/>
                </a:lnTo>
                <a:lnTo>
                  <a:pt x="53381" y="6289"/>
                </a:lnTo>
              </a:path>
            </a:pathLst>
          </a:cu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Google Shape;58;p13"/>
          <p:cNvSpPr txBox="1"/>
          <p:nvPr/>
        </p:nvSpPr>
        <p:spPr>
          <a:xfrm>
            <a:off x="1945762" y="1759503"/>
            <a:ext cx="3727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FFDC7D"/>
                </a:solidFill>
                <a:latin typeface="ABeeZee"/>
                <a:ea typeface="ABeeZee"/>
                <a:cs typeface="ABeeZee"/>
                <a:sym typeface="ABeeZee"/>
              </a:rPr>
              <a:t>Travel bucket list</a:t>
            </a:r>
            <a:endParaRPr sz="3400">
              <a:solidFill>
                <a:srgbClr val="FFDC7D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85951" y="2506809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Times Square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85951" y="3125925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Statue of Liberty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85951" y="3745041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Niagara Falls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85951" y="4364150"/>
            <a:ext cx="255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Metropolitan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85951" y="4983273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Central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85951" y="5602388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Hudson Valley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85951" y="6221500"/>
            <a:ext cx="255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Letchworth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85951" y="6840625"/>
            <a:ext cx="2553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Adirondack Mountains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5951" y="7459736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Thousand Islands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85951" y="8078852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Finger Lakes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85951" y="8697975"/>
            <a:ext cx="2726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Watkins Glen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85951" y="9317084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Placid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469726" y="2708375"/>
            <a:ext cx="159150" cy="7586591"/>
            <a:chOff x="469750" y="2708375"/>
            <a:chExt cx="159150" cy="7586591"/>
          </a:xfrm>
        </p:grpSpPr>
        <p:sp>
          <p:nvSpPr>
            <p:cNvPr id="72" name="Google Shape;72;p13"/>
            <p:cNvSpPr/>
            <p:nvPr/>
          </p:nvSpPr>
          <p:spPr>
            <a:xfrm>
              <a:off x="471700" y="2708375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69750" y="3327491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71700" y="3946607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69750" y="4565723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71700" y="5184839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69750" y="5803955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71700" y="6423071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69750" y="7042187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71700" y="7661302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69750" y="8280418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71700" y="8899534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69750" y="9518650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69750" y="10137766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3"/>
          <p:cNvSpPr txBox="1"/>
          <p:nvPr/>
        </p:nvSpPr>
        <p:spPr>
          <a:xfrm>
            <a:off x="685951" y="9936200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Brooklyn Bridge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229179" y="2506809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Coney Island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29179" y="3125925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Bronx Zoo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229179" y="3745041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Ausable Chasm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29176" y="4364150"/>
            <a:ext cx="287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Corning Museum of Glass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29179" y="4983273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Lake George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29179" y="5602388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Times Square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29179" y="6221504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Cooperstown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29179" y="6840620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Statue of Liberty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29179" y="7459736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Rockefeller Center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29176" y="8078850"/>
            <a:ext cx="2602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Empire State Building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29179" y="8697968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Fifth Avenue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29179" y="9317084"/>
            <a:ext cx="2264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High Line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98" name="Google Shape;98;p13"/>
          <p:cNvGrpSpPr/>
          <p:nvPr/>
        </p:nvGrpSpPr>
        <p:grpSpPr>
          <a:xfrm>
            <a:off x="4012954" y="2708375"/>
            <a:ext cx="159150" cy="7586591"/>
            <a:chOff x="4012978" y="2708375"/>
            <a:chExt cx="159150" cy="7586591"/>
          </a:xfrm>
        </p:grpSpPr>
        <p:sp>
          <p:nvSpPr>
            <p:cNvPr id="99" name="Google Shape;99;p13"/>
            <p:cNvSpPr/>
            <p:nvPr/>
          </p:nvSpPr>
          <p:spPr>
            <a:xfrm>
              <a:off x="4014928" y="2708375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012978" y="3327491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014928" y="3946607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012978" y="4565723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014928" y="5184839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012978" y="5803955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014928" y="6423071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012978" y="7042187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014928" y="7661302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012978" y="8280418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014928" y="8899534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012978" y="9518650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012978" y="10137766"/>
              <a:ext cx="157200" cy="157200"/>
            </a:xfrm>
            <a:prstGeom prst="diamond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3"/>
          <p:cNvSpPr txBox="1"/>
          <p:nvPr/>
        </p:nvSpPr>
        <p:spPr>
          <a:xfrm>
            <a:off x="4229176" y="9936200"/>
            <a:ext cx="2726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Grand Central Terminal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