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715000" cx="38862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72">
          <p15:clr>
            <a:srgbClr val="747775"/>
          </p15:clr>
        </p15:guide>
        <p15:guide id="2" pos="2376">
          <p15:clr>
            <a:srgbClr val="747775"/>
          </p15:clr>
        </p15:guide>
        <p15:guide id="3" orient="horz" pos="72">
          <p15:clr>
            <a:srgbClr val="747775"/>
          </p15:clr>
        </p15:guide>
        <p15:guide id="4" orient="horz" pos="352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2"/>
        <p:guide pos="2376"/>
        <p:guide pos="72" orient="horz"/>
        <p:guide pos="352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aa17b15e43_1_37:notes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aa17b15e43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32476" y="827306"/>
            <a:ext cx="36213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32472" y="3149028"/>
            <a:ext cx="36213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32472" y="1229028"/>
            <a:ext cx="36213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32472" y="3502472"/>
            <a:ext cx="36213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32472" y="2389833"/>
            <a:ext cx="36213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32473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053770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32473" y="617333"/>
            <a:ext cx="11934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32473" y="1544000"/>
            <a:ext cx="11934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08356" y="500167"/>
            <a:ext cx="27063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943100" y="-139"/>
            <a:ext cx="19431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12838" y="1370194"/>
            <a:ext cx="17193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12838" y="3114528"/>
            <a:ext cx="17193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099288" y="804528"/>
            <a:ext cx="16308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32473" y="4700639"/>
            <a:ext cx="25494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New-Year-Gold-Vol-1-Flyer-Template-99.jpg"/>
          <p:cNvPicPr preferRelativeResize="0"/>
          <p:nvPr/>
        </p:nvPicPr>
        <p:blipFill rotWithShape="1">
          <a:blip r:embed="rId3">
            <a:alphaModFix/>
          </a:blip>
          <a:srcRect b="159" l="159" r="159" t="159"/>
          <a:stretch/>
        </p:blipFill>
        <p:spPr>
          <a:xfrm>
            <a:off x="0" y="738"/>
            <a:ext cx="3886198" cy="5713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Gruppe 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08" y="196021"/>
            <a:ext cx="3272301" cy="398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Effects 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1"/>
            <a:ext cx="3886200" cy="4187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title="Effects 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3886200" cy="4369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13"/>
          <p:cNvGrpSpPr/>
          <p:nvPr/>
        </p:nvGrpSpPr>
        <p:grpSpPr>
          <a:xfrm>
            <a:off x="1175470" y="1097653"/>
            <a:ext cx="1534326" cy="841276"/>
            <a:chOff x="7284171" y="1126200"/>
            <a:chExt cx="697579" cy="382450"/>
          </a:xfrm>
        </p:grpSpPr>
        <p:sp>
          <p:nvSpPr>
            <p:cNvPr id="59" name="Google Shape;59;p13"/>
            <p:cNvSpPr/>
            <p:nvPr/>
          </p:nvSpPr>
          <p:spPr>
            <a:xfrm>
              <a:off x="7293125" y="1128375"/>
              <a:ext cx="677623" cy="3802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gradFill>
                    <a:gsLst>
                      <a:gs pos="0">
                        <a:srgbClr val="F48108"/>
                      </a:gs>
                      <a:gs pos="100000">
                        <a:srgbClr val="703D08"/>
                      </a:gs>
                    </a:gsLst>
                    <a:lin ang="5400012" scaled="0"/>
                  </a:gradFill>
                  <a:latin typeface="Birthstone Bounce"/>
                </a:rPr>
                <a:t>New</a:t>
              </a: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7284171" y="1126200"/>
              <a:ext cx="697579" cy="380273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gradFill>
                    <a:gsLst>
                      <a:gs pos="0">
                        <a:schemeClr val="lt1"/>
                      </a:gs>
                      <a:gs pos="100000">
                        <a:srgbClr val="FAD15C"/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atin typeface="Birthstone Bounce"/>
                </a:rPr>
                <a:t>New</a:t>
              </a:r>
            </a:p>
          </p:txBody>
        </p:sp>
      </p:grpSp>
      <p:sp>
        <p:nvSpPr>
          <p:cNvPr id="61" name="Google Shape;61;p13"/>
          <p:cNvSpPr/>
          <p:nvPr/>
        </p:nvSpPr>
        <p:spPr>
          <a:xfrm>
            <a:off x="1360292" y="244150"/>
            <a:ext cx="1173205" cy="879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FFF6DB"/>
                    </a:gs>
                    <a:gs pos="100000">
                      <a:srgbClr val="FAD15C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atin typeface="Lato"/>
              </a:rPr>
              <a:t>YOURCLUB PRESENTS</a:t>
            </a:r>
          </a:p>
        </p:txBody>
      </p:sp>
      <p:grpSp>
        <p:nvGrpSpPr>
          <p:cNvPr id="62" name="Google Shape;62;p13"/>
          <p:cNvGrpSpPr/>
          <p:nvPr/>
        </p:nvGrpSpPr>
        <p:grpSpPr>
          <a:xfrm>
            <a:off x="339296" y="4493075"/>
            <a:ext cx="3207608" cy="287050"/>
            <a:chOff x="6517075" y="4493075"/>
            <a:chExt cx="3207608" cy="287050"/>
          </a:xfrm>
        </p:grpSpPr>
        <p:sp>
          <p:nvSpPr>
            <p:cNvPr id="63" name="Google Shape;63;p13"/>
            <p:cNvSpPr/>
            <p:nvPr/>
          </p:nvSpPr>
          <p:spPr>
            <a:xfrm>
              <a:off x="6517075" y="4493075"/>
              <a:ext cx="1620280" cy="28705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E9C14E"/>
                      </a:gs>
                    </a:gsLst>
                    <a:lin ang="10800025" scaled="0"/>
                  </a:gradFill>
                  <a:latin typeface="Lato"/>
                </a:rPr>
                <a:t>DJ BASH I</a:t>
              </a:r>
            </a:p>
          </p:txBody>
        </p:sp>
        <p:grpSp>
          <p:nvGrpSpPr>
            <p:cNvPr id="64" name="Google Shape;64;p13"/>
            <p:cNvGrpSpPr/>
            <p:nvPr/>
          </p:nvGrpSpPr>
          <p:grpSpPr>
            <a:xfrm>
              <a:off x="8292775" y="4502500"/>
              <a:ext cx="1431908" cy="268200"/>
              <a:chOff x="8292775" y="4502250"/>
              <a:chExt cx="1431908" cy="268200"/>
            </a:xfrm>
          </p:grpSpPr>
          <p:sp>
            <p:nvSpPr>
              <p:cNvPr id="65" name="Google Shape;65;p13"/>
              <p:cNvSpPr/>
              <p:nvPr/>
            </p:nvSpPr>
            <p:spPr>
              <a:xfrm>
                <a:off x="8292775" y="4502250"/>
                <a:ext cx="1431908" cy="11550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E9C14E"/>
                        </a:gs>
                      </a:gsLst>
                      <a:lin ang="0" scaled="0"/>
                    </a:gradFill>
                    <a:latin typeface="Lato"/>
                  </a:rPr>
                  <a:t>GIRLS FREE ENTRY +</a:t>
                </a:r>
              </a:p>
            </p:txBody>
          </p:sp>
          <p:sp>
            <p:nvSpPr>
              <p:cNvPr id="66" name="Google Shape;66;p13"/>
              <p:cNvSpPr/>
              <p:nvPr/>
            </p:nvSpPr>
            <p:spPr>
              <a:xfrm>
                <a:off x="8292775" y="4654950"/>
                <a:ext cx="1356757" cy="11550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E9C14E"/>
                        </a:gs>
                      </a:gsLst>
                      <a:lin ang="0" scaled="0"/>
                    </a:gradFill>
                    <a:latin typeface="Lato"/>
                  </a:rPr>
                  <a:t>FREE CHAMPAGNE</a:t>
                </a:r>
              </a:p>
            </p:txBody>
          </p:sp>
        </p:grpSp>
      </p:grpSp>
      <p:sp>
        <p:nvSpPr>
          <p:cNvPr id="67" name="Google Shape;67;p13"/>
          <p:cNvSpPr/>
          <p:nvPr/>
        </p:nvSpPr>
        <p:spPr>
          <a:xfrm>
            <a:off x="587863" y="5250843"/>
            <a:ext cx="2647288" cy="2351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chemeClr val="lt1"/>
                    </a:gs>
                    <a:gs pos="100000">
                      <a:srgbClr val="FAD15C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atin typeface="Lato"/>
              </a:rPr>
              <a:t>PARTY DRIVE MIAMI BEACH FL 33139 | 123-456-7890</a:t>
            </a:r>
            <a:br>
              <a:rPr b="1" i="0">
                <a:ln>
                  <a:noFill/>
                </a:ln>
                <a:gradFill>
                  <a:gsLst>
                    <a:gs pos="0">
                      <a:schemeClr val="lt1"/>
                    </a:gs>
                    <a:gs pos="100000">
                      <a:srgbClr val="FAD15C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atin typeface="Lato"/>
              </a:rPr>
            </a:br>
            <a:r>
              <a:rPr b="1" i="0">
                <a:ln>
                  <a:noFill/>
                </a:ln>
                <a:gradFill>
                  <a:gsLst>
                    <a:gs pos="0">
                      <a:schemeClr val="lt1"/>
                    </a:gs>
                    <a:gs pos="100000">
                      <a:srgbClr val="FAD15C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atin typeface="Lato"/>
              </a:rPr>
              <a:t>WWW.NIGHTCLUB.LTD | VIPTABLES@NIGHTCLUB.LTD</a:t>
            </a:r>
          </a:p>
        </p:txBody>
      </p:sp>
      <p:grpSp>
        <p:nvGrpSpPr>
          <p:cNvPr id="68" name="Google Shape;68;p13"/>
          <p:cNvGrpSpPr/>
          <p:nvPr/>
        </p:nvGrpSpPr>
        <p:grpSpPr>
          <a:xfrm>
            <a:off x="594253" y="1852350"/>
            <a:ext cx="2697694" cy="2036062"/>
            <a:chOff x="6827225" y="1852350"/>
            <a:chExt cx="2697694" cy="2036062"/>
          </a:xfrm>
        </p:grpSpPr>
        <p:grpSp>
          <p:nvGrpSpPr>
            <p:cNvPr id="69" name="Google Shape;69;p13"/>
            <p:cNvGrpSpPr/>
            <p:nvPr/>
          </p:nvGrpSpPr>
          <p:grpSpPr>
            <a:xfrm>
              <a:off x="6827225" y="1852350"/>
              <a:ext cx="2697694" cy="1028799"/>
              <a:chOff x="6827225" y="673075"/>
              <a:chExt cx="2697694" cy="1028799"/>
            </a:xfrm>
          </p:grpSpPr>
          <p:sp>
            <p:nvSpPr>
              <p:cNvPr id="70" name="Google Shape;70;p13"/>
              <p:cNvSpPr/>
              <p:nvPr/>
            </p:nvSpPr>
            <p:spPr>
              <a:xfrm rot="119997">
                <a:off x="6868242" y="718875"/>
                <a:ext cx="2641129" cy="93719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gradFill>
                      <a:gsLst>
                        <a:gs pos="0">
                          <a:srgbClr val="F48108"/>
                        </a:gs>
                        <a:gs pos="100000">
                          <a:srgbClr val="703D08"/>
                        </a:gs>
                      </a:gsLst>
                      <a:lin ang="5400012" scaled="0"/>
                    </a:gradFill>
                    <a:latin typeface="Anton"/>
                  </a:rPr>
                  <a:t>2026</a:t>
                </a:r>
              </a:p>
            </p:txBody>
          </p:sp>
          <p:sp>
            <p:nvSpPr>
              <p:cNvPr id="71" name="Google Shape;71;p13"/>
              <p:cNvSpPr/>
              <p:nvPr/>
            </p:nvSpPr>
            <p:spPr>
              <a:xfrm rot="119997">
                <a:off x="6842774" y="718875"/>
                <a:ext cx="2641129" cy="93719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gradFill>
                      <a:gsLst>
                        <a:gs pos="0">
                          <a:schemeClr val="lt1"/>
                        </a:gs>
                        <a:gs pos="13000">
                          <a:schemeClr val="lt1"/>
                        </a:gs>
                        <a:gs pos="100000">
                          <a:srgbClr val="E6C052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  <a:latin typeface="Anton"/>
                  </a:rPr>
                  <a:t>2026</a:t>
                </a:r>
              </a:p>
            </p:txBody>
          </p:sp>
        </p:grpSp>
        <p:grpSp>
          <p:nvGrpSpPr>
            <p:cNvPr id="72" name="Google Shape;72;p13"/>
            <p:cNvGrpSpPr/>
            <p:nvPr/>
          </p:nvGrpSpPr>
          <p:grpSpPr>
            <a:xfrm>
              <a:off x="6848601" y="2881199"/>
              <a:ext cx="2654943" cy="1007212"/>
              <a:chOff x="6827766" y="3974725"/>
              <a:chExt cx="2497594" cy="1007212"/>
            </a:xfrm>
          </p:grpSpPr>
          <p:sp>
            <p:nvSpPr>
              <p:cNvPr id="73" name="Google Shape;73;p13"/>
              <p:cNvSpPr/>
              <p:nvPr/>
            </p:nvSpPr>
            <p:spPr>
              <a:xfrm rot="120004">
                <a:off x="6886197" y="4015690"/>
                <a:ext cx="2363573" cy="92169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gradFill>
                      <a:gsLst>
                        <a:gs pos="0">
                          <a:srgbClr val="F48108"/>
                        </a:gs>
                        <a:gs pos="100000">
                          <a:srgbClr val="703D08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  <a:latin typeface="Anton"/>
                  </a:rPr>
                  <a:t>YEAR</a:t>
                </a:r>
              </a:p>
            </p:txBody>
          </p:sp>
          <p:sp>
            <p:nvSpPr>
              <p:cNvPr id="74" name="Google Shape;74;p13"/>
              <p:cNvSpPr/>
              <p:nvPr/>
            </p:nvSpPr>
            <p:spPr>
              <a:xfrm rot="119997">
                <a:off x="6843098" y="4017490"/>
                <a:ext cx="2466932" cy="92168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gradFill>
                      <a:gsLst>
                        <a:gs pos="0">
                          <a:schemeClr val="lt1"/>
                        </a:gs>
                        <a:gs pos="13000">
                          <a:schemeClr val="lt1"/>
                        </a:gs>
                        <a:gs pos="100000">
                          <a:srgbClr val="E6C052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  <a:latin typeface="Anton"/>
                  </a:rPr>
                  <a:t>YEAR</a:t>
                </a:r>
              </a:p>
            </p:txBody>
          </p:sp>
        </p:grpSp>
      </p:grpSp>
      <p:pic>
        <p:nvPicPr>
          <p:cNvPr id="75" name="Google Shape;75;p13" title="flare_night Kopie 2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916825">
            <a:off x="1329710" y="3395293"/>
            <a:ext cx="1226786" cy="5918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13"/>
          <p:cNvGrpSpPr/>
          <p:nvPr/>
        </p:nvGrpSpPr>
        <p:grpSpPr>
          <a:xfrm>
            <a:off x="305774" y="4908985"/>
            <a:ext cx="3205990" cy="228206"/>
            <a:chOff x="174889" y="4894225"/>
            <a:chExt cx="3467809" cy="246843"/>
          </a:xfrm>
        </p:grpSpPr>
        <p:pic>
          <p:nvPicPr>
            <p:cNvPr id="77" name="Google Shape;77;p13" title="Social Icons.png"/>
            <p:cNvPicPr preferRelativeResize="0"/>
            <p:nvPr/>
          </p:nvPicPr>
          <p:blipFill rotWithShape="1">
            <a:blip r:embed="rId8">
              <a:alphaModFix/>
            </a:blip>
            <a:srcRect b="0" l="0" r="80271" t="-10"/>
            <a:stretch/>
          </p:blipFill>
          <p:spPr>
            <a:xfrm>
              <a:off x="174889" y="4909855"/>
              <a:ext cx="608971" cy="185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3" title="Social Icons.png"/>
            <p:cNvPicPr preferRelativeResize="0"/>
            <p:nvPr/>
          </p:nvPicPr>
          <p:blipFill rotWithShape="1">
            <a:blip r:embed="rId8">
              <a:alphaModFix/>
            </a:blip>
            <a:srcRect b="0" l="19729" r="60542" t="-10"/>
            <a:stretch/>
          </p:blipFill>
          <p:spPr>
            <a:xfrm>
              <a:off x="860059" y="4955178"/>
              <a:ext cx="608971" cy="185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3" title="Social Icons.png"/>
            <p:cNvPicPr preferRelativeResize="0"/>
            <p:nvPr/>
          </p:nvPicPr>
          <p:blipFill rotWithShape="1">
            <a:blip r:embed="rId8">
              <a:alphaModFix/>
            </a:blip>
            <a:srcRect b="0" l="40050" r="46278" t="-10"/>
            <a:stretch/>
          </p:blipFill>
          <p:spPr>
            <a:xfrm>
              <a:off x="1563558" y="4909855"/>
              <a:ext cx="422011" cy="185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3" title="Social Icons.png"/>
            <p:cNvPicPr preferRelativeResize="0"/>
            <p:nvPr/>
          </p:nvPicPr>
          <p:blipFill rotWithShape="1">
            <a:blip r:embed="rId8">
              <a:alphaModFix/>
            </a:blip>
            <a:srcRect b="0" l="53720" r="33888" t="-10"/>
            <a:stretch/>
          </p:blipFill>
          <p:spPr>
            <a:xfrm>
              <a:off x="2029599" y="4894225"/>
              <a:ext cx="446800" cy="217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3" title="Social Icons.png"/>
            <p:cNvPicPr preferRelativeResize="0"/>
            <p:nvPr/>
          </p:nvPicPr>
          <p:blipFill rotWithShape="1">
            <a:blip r:embed="rId8">
              <a:alphaModFix/>
            </a:blip>
            <a:srcRect b="0" l="66112" r="17259" t="-10"/>
            <a:stretch/>
          </p:blipFill>
          <p:spPr>
            <a:xfrm>
              <a:off x="2520444" y="4909855"/>
              <a:ext cx="513256" cy="185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3" title="Social Icons.png"/>
            <p:cNvPicPr preferRelativeResize="0"/>
            <p:nvPr/>
          </p:nvPicPr>
          <p:blipFill rotWithShape="1">
            <a:blip r:embed="rId8">
              <a:alphaModFix/>
            </a:blip>
            <a:srcRect b="0" l="82739" r="0" t="-10"/>
            <a:stretch/>
          </p:blipFill>
          <p:spPr>
            <a:xfrm>
              <a:off x="3109901" y="4909855"/>
              <a:ext cx="532797" cy="1858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3" name="Google Shape;83;p13" title="flare_night Kopie 2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60300" y="1549100"/>
            <a:ext cx="1636900" cy="78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