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715000" cx="3886200"/>
  <p:notesSz cx="6858000" cy="9144000"/>
  <p:embeddedFontLst>
    <p:embeddedFont>
      <p:font typeface="Bebas Neue"/>
      <p:regular r:id="rId7"/>
    </p:embeddedFont>
    <p:embeddedFont>
      <p:font typeface="Allura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52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52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ebasNeue-regular.fntdata"/><Relationship Id="rId8" Type="http://schemas.openxmlformats.org/officeDocument/2006/relationships/font" Target="fonts/Allur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a17b15e43_1_37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a17b15e4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1q.jpg"/>
          <p:cNvPicPr preferRelativeResize="0"/>
          <p:nvPr/>
        </p:nvPicPr>
        <p:blipFill rotWithShape="1">
          <a:blip r:embed="rId3">
            <a:alphaModFix/>
          </a:blip>
          <a:srcRect b="149" l="149" r="149" t="149"/>
          <a:stretch/>
        </p:blipFill>
        <p:spPr>
          <a:xfrm>
            <a:off x="0" y="0"/>
            <a:ext cx="38862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Bir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8175" y="252550"/>
            <a:ext cx="1165550" cy="21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Bird-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163" y="2173700"/>
            <a:ext cx="804475" cy="6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Bottl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3250" y="561025"/>
            <a:ext cx="1723149" cy="3655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3"/>
          <p:cNvGrpSpPr/>
          <p:nvPr/>
        </p:nvGrpSpPr>
        <p:grpSpPr>
          <a:xfrm>
            <a:off x="1114200" y="180556"/>
            <a:ext cx="1657800" cy="337205"/>
            <a:chOff x="5410107" y="180556"/>
            <a:chExt cx="1657800" cy="337205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5410107" y="180556"/>
              <a:ext cx="1657800" cy="15390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bl" dist="9525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LIVE, HOT &amp; FREE</a:t>
              </a:r>
              <a:endParaRPr sz="1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5410107" y="286761"/>
              <a:ext cx="1657800" cy="23100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bl" dist="9525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31</a:t>
              </a:r>
              <a:r>
                <a:rPr baseline="30000" lang="en" sz="15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st</a:t>
              </a:r>
              <a:r>
                <a:rPr lang="en" sz="15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 DECEMBER 2025</a:t>
              </a:r>
              <a:endPara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sp>
        <p:nvSpPr>
          <p:cNvPr id="61" name="Google Shape;61;p13"/>
          <p:cNvSpPr/>
          <p:nvPr/>
        </p:nvSpPr>
        <p:spPr>
          <a:xfrm>
            <a:off x="604793" y="2763700"/>
            <a:ext cx="2724548" cy="10987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2E2D2A"/>
                    </a:gs>
                    <a:gs pos="50000">
                      <a:srgbClr val="4C433B"/>
                    </a:gs>
                    <a:gs pos="100000">
                      <a:srgbClr val="060709"/>
                    </a:gs>
                  </a:gsLst>
                  <a:lin ang="10800025" scaled="0"/>
                </a:gradFill>
                <a:latin typeface="Bebas Neue"/>
              </a:rPr>
              <a:t>2026</a:t>
            </a:r>
          </a:p>
        </p:txBody>
      </p:sp>
      <p:sp>
        <p:nvSpPr>
          <p:cNvPr id="62" name="Google Shape;62;p13"/>
          <p:cNvSpPr txBox="1"/>
          <p:nvPr/>
        </p:nvSpPr>
        <p:spPr>
          <a:xfrm>
            <a:off x="459750" y="5386254"/>
            <a:ext cx="2966700" cy="153900"/>
          </a:xfrm>
          <a:prstGeom prst="rect">
            <a:avLst/>
          </a:prstGeom>
          <a:noFill/>
          <a:ln>
            <a:noFill/>
          </a:ln>
          <a:effectLst>
            <a:outerShdw rotWithShape="0" algn="bl" dist="9525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NEAR BURGER-HOUSE | GLAMOURAVE 24 | 34954 FEELINGTOWN</a:t>
            </a:r>
            <a:endParaRPr sz="1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59750" y="4675887"/>
            <a:ext cx="2966700" cy="138600"/>
          </a:xfrm>
          <a:prstGeom prst="rect">
            <a:avLst/>
          </a:prstGeom>
          <a:noFill/>
          <a:ln>
            <a:noFill/>
          </a:ln>
          <a:effectLst>
            <a:outerShdw rotWithShape="0" algn="bl" dist="9525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T   H   E     U   L   T   I   M   A   T   E     N   E   W      Y   E   A   R      P   A   R   T   Y   !</a:t>
            </a:r>
            <a:endParaRPr sz="9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957522" y="5080375"/>
            <a:ext cx="1971300" cy="307800"/>
          </a:xfrm>
          <a:prstGeom prst="rect">
            <a:avLst/>
          </a:prstGeom>
          <a:noFill/>
          <a:ln>
            <a:noFill/>
          </a:ln>
          <a:effectLst>
            <a:outerShdw rotWithShape="0" algn="bl" dist="9525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llura"/>
                <a:ea typeface="Allura"/>
                <a:cs typeface="Allura"/>
                <a:sym typeface="Allura"/>
              </a:rPr>
              <a:t>Venue</a:t>
            </a:r>
            <a:endParaRPr sz="2000">
              <a:solidFill>
                <a:schemeClr val="lt1"/>
              </a:solidFill>
              <a:latin typeface="Allura"/>
              <a:ea typeface="Allura"/>
              <a:cs typeface="Allura"/>
              <a:sym typeface="Allura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957522" y="4867399"/>
            <a:ext cx="1971300" cy="307800"/>
          </a:xfrm>
          <a:prstGeom prst="rect">
            <a:avLst/>
          </a:prstGeom>
          <a:noFill/>
          <a:ln>
            <a:noFill/>
          </a:ln>
          <a:effectLst>
            <a:outerShdw rotWithShape="0" algn="bl" dist="9525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82B21"/>
                </a:solidFill>
                <a:latin typeface="Bebas Neue"/>
                <a:ea typeface="Bebas Neue"/>
                <a:cs typeface="Bebas Neue"/>
                <a:sym typeface="Bebas Neue"/>
              </a:rPr>
              <a:t>DRESS TO IMPRESS</a:t>
            </a:r>
            <a:endParaRPr sz="2000">
              <a:solidFill>
                <a:srgbClr val="382B2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519608" y="2763706"/>
            <a:ext cx="2847002" cy="109878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2E2D2A"/>
                    </a:gs>
                    <a:gs pos="50000">
                      <a:srgbClr val="4C433B"/>
                    </a:gs>
                    <a:gs pos="100000">
                      <a:srgbClr val="5E5A57"/>
                    </a:gs>
                  </a:gsLst>
                  <a:lin ang="0" scaled="0"/>
                </a:gradFill>
                <a:latin typeface="Bebas Neue"/>
              </a:rPr>
              <a:t>2026</a:t>
            </a:r>
          </a:p>
        </p:txBody>
      </p:sp>
      <p:sp>
        <p:nvSpPr>
          <p:cNvPr id="67" name="Google Shape;67;p13"/>
          <p:cNvSpPr/>
          <p:nvPr/>
        </p:nvSpPr>
        <p:spPr>
          <a:xfrm>
            <a:off x="552408" y="4216725"/>
            <a:ext cx="2716502" cy="4051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2E2D2A"/>
                    </a:gs>
                    <a:gs pos="50000">
                      <a:srgbClr val="4C433B"/>
                    </a:gs>
                    <a:gs pos="100000">
                      <a:srgbClr val="060709"/>
                    </a:gs>
                  </a:gsLst>
                  <a:lin ang="10800025" scaled="0"/>
                </a:gradFill>
                <a:latin typeface="Bebas Neue"/>
              </a:rPr>
              <a:t>NEW YEAR</a:t>
            </a:r>
          </a:p>
        </p:txBody>
      </p:sp>
      <p:sp>
        <p:nvSpPr>
          <p:cNvPr id="68" name="Google Shape;68;p13"/>
          <p:cNvSpPr/>
          <p:nvPr/>
        </p:nvSpPr>
        <p:spPr>
          <a:xfrm>
            <a:off x="519716" y="4216732"/>
            <a:ext cx="2789026" cy="4051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2E2D2A"/>
                    </a:gs>
                    <a:gs pos="50000">
                      <a:srgbClr val="4C433B"/>
                    </a:gs>
                    <a:gs pos="100000">
                      <a:srgbClr val="5E5A57"/>
                    </a:gs>
                  </a:gsLst>
                  <a:lin ang="0" scaled="0"/>
                </a:gradFill>
                <a:latin typeface="Bebas Neue"/>
              </a:rPr>
              <a:t>NEW YEAR</a:t>
            </a:r>
          </a:p>
        </p:txBody>
      </p:sp>
      <p:sp>
        <p:nvSpPr>
          <p:cNvPr id="69" name="Google Shape;69;p13"/>
          <p:cNvSpPr/>
          <p:nvPr/>
        </p:nvSpPr>
        <p:spPr>
          <a:xfrm>
            <a:off x="519758" y="3975250"/>
            <a:ext cx="2847000" cy="60900"/>
          </a:xfrm>
          <a:prstGeom prst="rect">
            <a:avLst/>
          </a:prstGeom>
          <a:gradFill>
            <a:gsLst>
              <a:gs pos="0">
                <a:srgbClr val="2E2D2A"/>
              </a:gs>
              <a:gs pos="50000">
                <a:srgbClr val="4C433B"/>
              </a:gs>
              <a:gs pos="100000">
                <a:srgbClr val="2E2D2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519758" y="4065850"/>
            <a:ext cx="2847000" cy="60900"/>
          </a:xfrm>
          <a:prstGeom prst="rect">
            <a:avLst/>
          </a:prstGeom>
          <a:gradFill>
            <a:gsLst>
              <a:gs pos="0">
                <a:srgbClr val="2E2D2A"/>
              </a:gs>
              <a:gs pos="50000">
                <a:srgbClr val="4C433B"/>
              </a:gs>
              <a:gs pos="100000">
                <a:srgbClr val="2E2D2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3" title="Gold shin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155468"/>
            <a:ext cx="3581400" cy="340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 title="Elements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0" y="0"/>
            <a:ext cx="38862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