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  <p:embeddedFont>
      <p:font typeface="Allison"/>
      <p:regular r:id="rId9"/>
    </p:embeddedFont>
    <p:embeddedFont>
      <p:font typeface="Forum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02">
          <p15:clr>
            <a:srgbClr val="A4A3A4"/>
          </p15:clr>
        </p15:guide>
        <p15:guide id="2" pos="1757">
          <p15:clr>
            <a:srgbClr val="A4A3A4"/>
          </p15:clr>
        </p15:guide>
        <p15:guide id="3" pos="209">
          <p15:clr>
            <a:srgbClr val="9AA0A6"/>
          </p15:clr>
        </p15:guide>
        <p15:guide id="4" pos="351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2" orient="horz"/>
        <p:guide pos="1757"/>
        <p:guide pos="209"/>
        <p:guide pos="351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Forum-regular.fntdata"/><Relationship Id="rId9" Type="http://schemas.openxmlformats.org/officeDocument/2006/relationships/font" Target="fonts/Allison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" y="0"/>
            <a:ext cx="7560000" cy="1069835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109103" y="2960100"/>
            <a:ext cx="2680947" cy="2452200"/>
            <a:chOff x="109103" y="2960100"/>
            <a:chExt cx="2680947" cy="2452200"/>
          </a:xfrm>
        </p:grpSpPr>
        <p:sp>
          <p:nvSpPr>
            <p:cNvPr id="56" name="Google Shape;56;p13"/>
            <p:cNvSpPr/>
            <p:nvPr/>
          </p:nvSpPr>
          <p:spPr>
            <a:xfrm>
              <a:off x="337850" y="2960100"/>
              <a:ext cx="2452200" cy="2452200"/>
            </a:xfrm>
            <a:prstGeom prst="roundRect">
              <a:avLst>
                <a:gd fmla="val 9995" name="adj"/>
              </a:avLst>
            </a:prstGeom>
            <a:solidFill>
              <a:schemeClr val="lt1"/>
            </a:solidFill>
            <a:ln cap="flat" cmpd="sng" w="28575">
              <a:solidFill>
                <a:srgbClr val="555B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7" name="Google Shape;57;p13"/>
            <p:cNvPicPr preferRelativeResize="0"/>
            <p:nvPr/>
          </p:nvPicPr>
          <p:blipFill rotWithShape="1">
            <a:blip r:embed="rId4">
              <a:alphaModFix/>
            </a:blip>
            <a:srcRect b="36648" l="0" r="0" t="0"/>
            <a:stretch/>
          </p:blipFill>
          <p:spPr>
            <a:xfrm>
              <a:off x="109103" y="3147226"/>
              <a:ext cx="1390675" cy="787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" name="Google Shape;58;p13"/>
          <p:cNvSpPr txBox="1"/>
          <p:nvPr/>
        </p:nvSpPr>
        <p:spPr>
          <a:xfrm>
            <a:off x="1868148" y="334549"/>
            <a:ext cx="3815700" cy="1231500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r="5220000" dist="38100">
              <a:srgbClr val="442803">
                <a:alpha val="21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0">
                <a:solidFill>
                  <a:srgbClr val="FCAF49"/>
                </a:solidFill>
                <a:latin typeface="Allison"/>
                <a:ea typeface="Allison"/>
                <a:cs typeface="Allison"/>
                <a:sym typeface="Allison"/>
              </a:rPr>
              <a:t>New Year</a:t>
            </a:r>
            <a:endParaRPr sz="8000">
              <a:solidFill>
                <a:srgbClr val="FCAF49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285201" y="1189126"/>
            <a:ext cx="4981500" cy="1077600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r="5220000" dist="38100">
              <a:srgbClr val="442803">
                <a:alpha val="21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404928"/>
                </a:solidFill>
                <a:latin typeface="Forum"/>
                <a:ea typeface="Forum"/>
                <a:cs typeface="Forum"/>
                <a:sym typeface="Forum"/>
              </a:rPr>
              <a:t>Bucket List</a:t>
            </a:r>
            <a:endParaRPr sz="7000">
              <a:solidFill>
                <a:srgbClr val="404928"/>
              </a:solidFill>
              <a:latin typeface="Forum"/>
              <a:ea typeface="Forum"/>
              <a:cs typeface="Forum"/>
              <a:sym typeface="Forum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20649" y="3229450"/>
            <a:ext cx="864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04928"/>
                </a:solidFill>
                <a:latin typeface="Dosis"/>
                <a:ea typeface="Dosis"/>
                <a:cs typeface="Dosis"/>
                <a:sym typeface="Dosis"/>
              </a:rPr>
              <a:t>to try:</a:t>
            </a:r>
            <a:endParaRPr sz="2000">
              <a:solidFill>
                <a:srgbClr val="404928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2894660" y="2960100"/>
            <a:ext cx="2685340" cy="2452200"/>
            <a:chOff x="2894661" y="2960100"/>
            <a:chExt cx="2685340" cy="2452200"/>
          </a:xfrm>
        </p:grpSpPr>
        <p:sp>
          <p:nvSpPr>
            <p:cNvPr id="62" name="Google Shape;62;p13"/>
            <p:cNvSpPr/>
            <p:nvPr/>
          </p:nvSpPr>
          <p:spPr>
            <a:xfrm>
              <a:off x="3127800" y="2960100"/>
              <a:ext cx="2452200" cy="2452200"/>
            </a:xfrm>
            <a:prstGeom prst="roundRect">
              <a:avLst>
                <a:gd fmla="val 9995" name="adj"/>
              </a:avLst>
            </a:prstGeom>
            <a:solidFill>
              <a:schemeClr val="lt1"/>
            </a:solidFill>
            <a:ln cap="flat" cmpd="sng" w="28575">
              <a:solidFill>
                <a:srgbClr val="555B1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3" name="Google Shape;63;p13"/>
            <p:cNvPicPr preferRelativeResize="0"/>
            <p:nvPr/>
          </p:nvPicPr>
          <p:blipFill rotWithShape="1">
            <a:blip r:embed="rId4">
              <a:alphaModFix/>
            </a:blip>
            <a:srcRect b="36648" l="0" r="0" t="0"/>
            <a:stretch/>
          </p:blipFill>
          <p:spPr>
            <a:xfrm>
              <a:off x="2894661" y="3147226"/>
              <a:ext cx="1390675" cy="787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" name="Google Shape;64;p13"/>
          <p:cNvSpPr txBox="1"/>
          <p:nvPr/>
        </p:nvSpPr>
        <p:spPr>
          <a:xfrm>
            <a:off x="3210600" y="3229450"/>
            <a:ext cx="1049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404928"/>
                </a:solidFill>
                <a:latin typeface="Dosis"/>
                <a:ea typeface="Dosis"/>
                <a:cs typeface="Dosis"/>
                <a:sym typeface="Dosis"/>
              </a:rPr>
              <a:t>to create:</a:t>
            </a:r>
            <a:endParaRPr sz="2000">
              <a:solidFill>
                <a:srgbClr val="404928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337850" y="5927875"/>
            <a:ext cx="2452200" cy="2452200"/>
          </a:xfrm>
          <a:prstGeom prst="roundRect">
            <a:avLst>
              <a:gd fmla="val 9995" name="adj"/>
            </a:avLst>
          </a:prstGeom>
          <a:solidFill>
            <a:schemeClr val="lt1"/>
          </a:solidFill>
          <a:ln cap="flat" cmpd="sng" w="28575">
            <a:solidFill>
              <a:srgbClr val="555B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13"/>
          <p:cNvGrpSpPr/>
          <p:nvPr/>
        </p:nvGrpSpPr>
        <p:grpSpPr>
          <a:xfrm>
            <a:off x="105539" y="6116942"/>
            <a:ext cx="1433775" cy="787425"/>
            <a:chOff x="105539" y="6116942"/>
            <a:chExt cx="1433775" cy="787425"/>
          </a:xfrm>
        </p:grpSpPr>
        <p:pic>
          <p:nvPicPr>
            <p:cNvPr id="67" name="Google Shape;67;p13"/>
            <p:cNvPicPr preferRelativeResize="0"/>
            <p:nvPr/>
          </p:nvPicPr>
          <p:blipFill rotWithShape="1">
            <a:blip r:embed="rId4">
              <a:alphaModFix/>
            </a:blip>
            <a:srcRect b="36648" l="0" r="0" t="0"/>
            <a:stretch/>
          </p:blipFill>
          <p:spPr>
            <a:xfrm>
              <a:off x="105539" y="6116942"/>
              <a:ext cx="1390675" cy="787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8" name="Google Shape;68;p13"/>
            <p:cNvSpPr txBox="1"/>
            <p:nvPr/>
          </p:nvSpPr>
          <p:spPr>
            <a:xfrm>
              <a:off x="424214" y="6197225"/>
              <a:ext cx="11151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404928"/>
                  </a:solidFill>
                  <a:latin typeface="Dosis"/>
                  <a:ea typeface="Dosis"/>
                  <a:cs typeface="Dosis"/>
                  <a:sym typeface="Dosis"/>
                </a:rPr>
                <a:t>to learn:</a:t>
              </a:r>
              <a:endParaRPr sz="2000">
                <a:solidFill>
                  <a:srgbClr val="404928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69" name="Google Shape;69;p13"/>
          <p:cNvSpPr/>
          <p:nvPr/>
        </p:nvSpPr>
        <p:spPr>
          <a:xfrm>
            <a:off x="3127800" y="5927875"/>
            <a:ext cx="2452200" cy="2452200"/>
          </a:xfrm>
          <a:prstGeom prst="roundRect">
            <a:avLst>
              <a:gd fmla="val 9995" name="adj"/>
            </a:avLst>
          </a:prstGeom>
          <a:solidFill>
            <a:schemeClr val="lt1"/>
          </a:solidFill>
          <a:ln cap="flat" cmpd="sng" w="28575">
            <a:solidFill>
              <a:srgbClr val="555B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0" name="Google Shape;70;p13"/>
          <p:cNvGrpSpPr/>
          <p:nvPr/>
        </p:nvGrpSpPr>
        <p:grpSpPr>
          <a:xfrm>
            <a:off x="2894661" y="6116942"/>
            <a:ext cx="1431040" cy="787425"/>
            <a:chOff x="2894661" y="6116942"/>
            <a:chExt cx="1431040" cy="787425"/>
          </a:xfrm>
        </p:grpSpPr>
        <p:pic>
          <p:nvPicPr>
            <p:cNvPr id="71" name="Google Shape;71;p13"/>
            <p:cNvPicPr preferRelativeResize="0"/>
            <p:nvPr/>
          </p:nvPicPr>
          <p:blipFill rotWithShape="1">
            <a:blip r:embed="rId4">
              <a:alphaModFix/>
            </a:blip>
            <a:srcRect b="36648" l="0" r="0" t="0"/>
            <a:stretch/>
          </p:blipFill>
          <p:spPr>
            <a:xfrm>
              <a:off x="2894661" y="6116942"/>
              <a:ext cx="1390675" cy="787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13"/>
            <p:cNvSpPr txBox="1"/>
            <p:nvPr/>
          </p:nvSpPr>
          <p:spPr>
            <a:xfrm>
              <a:off x="3210600" y="6197225"/>
              <a:ext cx="11151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404928"/>
                  </a:solidFill>
                  <a:latin typeface="Dosis"/>
                  <a:ea typeface="Dosis"/>
                  <a:cs typeface="Dosis"/>
                  <a:sym typeface="Dosis"/>
                </a:rPr>
                <a:t>to make:</a:t>
              </a:r>
              <a:endParaRPr sz="2000">
                <a:solidFill>
                  <a:srgbClr val="404928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</p:grpSp>
      <p:sp>
        <p:nvSpPr>
          <p:cNvPr id="73" name="Google Shape;73;p13"/>
          <p:cNvSpPr txBox="1"/>
          <p:nvPr/>
        </p:nvSpPr>
        <p:spPr>
          <a:xfrm>
            <a:off x="5789850" y="2828575"/>
            <a:ext cx="1559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404928"/>
                </a:solidFill>
                <a:latin typeface="Dosis"/>
                <a:ea typeface="Dosis"/>
                <a:cs typeface="Dosis"/>
                <a:sym typeface="Dosis"/>
              </a:rPr>
              <a:t>To do</a:t>
            </a:r>
            <a:endParaRPr sz="4000">
              <a:solidFill>
                <a:srgbClr val="404928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74" name="Google Shape;74;p13"/>
          <p:cNvGrpSpPr/>
          <p:nvPr/>
        </p:nvGrpSpPr>
        <p:grpSpPr>
          <a:xfrm>
            <a:off x="5789850" y="3769350"/>
            <a:ext cx="1596600" cy="4610725"/>
            <a:chOff x="5789850" y="3769350"/>
            <a:chExt cx="1596600" cy="4610725"/>
          </a:xfrm>
        </p:grpSpPr>
        <p:cxnSp>
          <p:nvCxnSpPr>
            <p:cNvPr id="75" name="Google Shape;75;p13"/>
            <p:cNvCxnSpPr/>
            <p:nvPr/>
          </p:nvCxnSpPr>
          <p:spPr>
            <a:xfrm>
              <a:off x="5789850" y="3769350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5789850" y="4153577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5789850" y="4537804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5789850" y="4922031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5789850" y="5306258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5789850" y="5690485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5789850" y="6074713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5789850" y="6458940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5789850" y="6843167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5789850" y="7227394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5789850" y="7611621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5789850" y="7995848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5789850" y="8380075"/>
              <a:ext cx="1596600" cy="0"/>
            </a:xfrm>
            <a:prstGeom prst="straightConnector1">
              <a:avLst/>
            </a:prstGeom>
            <a:noFill/>
            <a:ln cap="flat" cmpd="sng" w="19050">
              <a:solidFill>
                <a:srgbClr val="C49269"/>
              </a:solidFill>
              <a:prstDash val="dash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