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Vollkorn"/>
      <p:regular r:id="rId7"/>
      <p:bold r:id="rId8"/>
      <p:italic r:id="rId9"/>
      <p:boldItalic r:id="rId10"/>
    </p:embeddedFont>
    <p:embeddedFont>
      <p:font typeface="Boogaloo"/>
      <p:regular r:id="rId11"/>
    </p:embeddedFont>
    <p:embeddedFont>
      <p:font typeface="Carter One"/>
      <p:regular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Boogaloo-regular.fntdata"/><Relationship Id="rId10" Type="http://schemas.openxmlformats.org/officeDocument/2006/relationships/font" Target="fonts/Vollkorn-boldItalic.fntdata"/><Relationship Id="rId12" Type="http://schemas.openxmlformats.org/officeDocument/2006/relationships/font" Target="fonts/CarterOne-regular.fntdata"/><Relationship Id="rId9" Type="http://schemas.openxmlformats.org/officeDocument/2006/relationships/font" Target="fonts/Vollkorn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Vollkorn-regular.fntdata"/><Relationship Id="rId8" Type="http://schemas.openxmlformats.org/officeDocument/2006/relationships/font" Target="fonts/Vollkorn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"/>
            <a:ext cx="7560000" cy="10691999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180975" y="762000"/>
            <a:ext cx="7172400" cy="16317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27000"/>
              </a:srgbClr>
            </a:outerShdw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400">
                <a:solidFill>
                  <a:srgbClr val="FBFF8F"/>
                </a:solidFill>
                <a:latin typeface="Carter One"/>
                <a:ea typeface="Carter One"/>
                <a:cs typeface="Carter One"/>
                <a:sym typeface="Carter One"/>
              </a:rPr>
              <a:t>New Mexico</a:t>
            </a:r>
            <a:endParaRPr sz="9400">
              <a:solidFill>
                <a:srgbClr val="FBFF8F"/>
              </a:solidFill>
              <a:latin typeface="Carter One"/>
              <a:ea typeface="Carter One"/>
              <a:cs typeface="Carter One"/>
              <a:sym typeface="Carter One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1789200" y="266700"/>
            <a:ext cx="39816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600">
                <a:solidFill>
                  <a:schemeClr val="lt1"/>
                </a:solidFill>
                <a:latin typeface="Vollkorn"/>
                <a:ea typeface="Vollkorn"/>
                <a:cs typeface="Vollkorn"/>
                <a:sym typeface="Vollkorn"/>
              </a:rPr>
              <a:t>Travel bucket list</a:t>
            </a:r>
            <a:endParaRPr sz="3600">
              <a:solidFill>
                <a:schemeClr val="lt1"/>
              </a:solidFill>
              <a:latin typeface="Vollkorn"/>
              <a:ea typeface="Vollkorn"/>
              <a:cs typeface="Vollkorn"/>
              <a:sym typeface="Vollkorn"/>
            </a:endParaRPr>
          </a:p>
        </p:txBody>
      </p:sp>
      <p:grpSp>
        <p:nvGrpSpPr>
          <p:cNvPr id="57" name="Google Shape;57;p13"/>
          <p:cNvGrpSpPr/>
          <p:nvPr/>
        </p:nvGrpSpPr>
        <p:grpSpPr>
          <a:xfrm>
            <a:off x="469100" y="510538"/>
            <a:ext cx="6632825" cy="279800"/>
            <a:chOff x="469100" y="510538"/>
            <a:chExt cx="6632825" cy="279800"/>
          </a:xfrm>
        </p:grpSpPr>
        <p:pic>
          <p:nvPicPr>
            <p:cNvPr id="58" name="Google Shape;58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469100" y="510538"/>
              <a:ext cx="1331125" cy="279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9" name="Google Shape;59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770800" y="510538"/>
              <a:ext cx="1331125" cy="2798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0" name="Google Shape;60;p13"/>
          <p:cNvSpPr txBox="1"/>
          <p:nvPr/>
        </p:nvSpPr>
        <p:spPr>
          <a:xfrm>
            <a:off x="685825" y="2371513"/>
            <a:ext cx="27432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6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Carlsbad Caverns Park</a:t>
            </a:r>
            <a:endParaRPr sz="26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685825" y="2943081"/>
            <a:ext cx="27432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6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White Sands</a:t>
            </a:r>
            <a:endParaRPr sz="26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685825" y="3514649"/>
            <a:ext cx="27432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6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Balloon Fiesta</a:t>
            </a:r>
            <a:endParaRPr sz="26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685825" y="4086217"/>
            <a:ext cx="27432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6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Bandelier Monument</a:t>
            </a:r>
            <a:endParaRPr sz="26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685825" y="4657786"/>
            <a:ext cx="27432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6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Petroglyph Monument</a:t>
            </a:r>
            <a:endParaRPr sz="26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685825" y="5229354"/>
            <a:ext cx="27432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6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Taos Pueblo</a:t>
            </a:r>
            <a:endParaRPr sz="26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685825" y="5800922"/>
            <a:ext cx="27432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6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Gila Cliff Dwellings</a:t>
            </a:r>
            <a:endParaRPr sz="26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685825" y="6372490"/>
            <a:ext cx="27432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6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Taos Ski Valley</a:t>
            </a:r>
            <a:endParaRPr sz="26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685825" y="6944059"/>
            <a:ext cx="27432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6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Pecos National Park</a:t>
            </a:r>
            <a:endParaRPr sz="26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685825" y="7515627"/>
            <a:ext cx="27432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6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The Very Large Array</a:t>
            </a:r>
            <a:endParaRPr sz="26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685825" y="8087195"/>
            <a:ext cx="27432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6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Chaco Culture Park</a:t>
            </a:r>
            <a:endParaRPr sz="26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685825" y="8658763"/>
            <a:ext cx="27432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6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Billy the Kid Museum</a:t>
            </a:r>
            <a:endParaRPr sz="26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685825" y="9230325"/>
            <a:ext cx="30942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6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Wheeler Peak Wilderness</a:t>
            </a:r>
            <a:endParaRPr sz="26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grpSp>
        <p:nvGrpSpPr>
          <p:cNvPr id="73" name="Google Shape;73;p13"/>
          <p:cNvGrpSpPr/>
          <p:nvPr/>
        </p:nvGrpSpPr>
        <p:grpSpPr>
          <a:xfrm>
            <a:off x="466142" y="2587813"/>
            <a:ext cx="152400" cy="7582775"/>
            <a:chOff x="466142" y="2587813"/>
            <a:chExt cx="152400" cy="7582775"/>
          </a:xfrm>
        </p:grpSpPr>
        <p:sp>
          <p:nvSpPr>
            <p:cNvPr id="74" name="Google Shape;74;p13"/>
            <p:cNvSpPr/>
            <p:nvPr/>
          </p:nvSpPr>
          <p:spPr>
            <a:xfrm>
              <a:off x="466142" y="2587813"/>
              <a:ext cx="152400" cy="152400"/>
            </a:xfrm>
            <a:prstGeom prst="diamond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75" name="Google Shape;75;p13"/>
            <p:cNvSpPr/>
            <p:nvPr/>
          </p:nvSpPr>
          <p:spPr>
            <a:xfrm>
              <a:off x="466142" y="3159380"/>
              <a:ext cx="152400" cy="152400"/>
            </a:xfrm>
            <a:prstGeom prst="diamond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76" name="Google Shape;76;p13"/>
            <p:cNvSpPr/>
            <p:nvPr/>
          </p:nvSpPr>
          <p:spPr>
            <a:xfrm>
              <a:off x="466142" y="3730947"/>
              <a:ext cx="152400" cy="152400"/>
            </a:xfrm>
            <a:prstGeom prst="diamond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77" name="Google Shape;77;p13"/>
            <p:cNvSpPr/>
            <p:nvPr/>
          </p:nvSpPr>
          <p:spPr>
            <a:xfrm>
              <a:off x="466142" y="4302514"/>
              <a:ext cx="152400" cy="152400"/>
            </a:xfrm>
            <a:prstGeom prst="diamond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78" name="Google Shape;78;p13"/>
            <p:cNvSpPr/>
            <p:nvPr/>
          </p:nvSpPr>
          <p:spPr>
            <a:xfrm>
              <a:off x="466142" y="4874082"/>
              <a:ext cx="152400" cy="152400"/>
            </a:xfrm>
            <a:prstGeom prst="diamond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79" name="Google Shape;79;p13"/>
            <p:cNvSpPr/>
            <p:nvPr/>
          </p:nvSpPr>
          <p:spPr>
            <a:xfrm>
              <a:off x="466142" y="5445649"/>
              <a:ext cx="152400" cy="152400"/>
            </a:xfrm>
            <a:prstGeom prst="diamond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80" name="Google Shape;80;p13"/>
            <p:cNvSpPr/>
            <p:nvPr/>
          </p:nvSpPr>
          <p:spPr>
            <a:xfrm>
              <a:off x="466142" y="6017216"/>
              <a:ext cx="152400" cy="152400"/>
            </a:xfrm>
            <a:prstGeom prst="diamond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81" name="Google Shape;81;p13"/>
            <p:cNvSpPr/>
            <p:nvPr/>
          </p:nvSpPr>
          <p:spPr>
            <a:xfrm>
              <a:off x="466142" y="6588784"/>
              <a:ext cx="152400" cy="152400"/>
            </a:xfrm>
            <a:prstGeom prst="diamond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82" name="Google Shape;82;p13"/>
            <p:cNvSpPr/>
            <p:nvPr/>
          </p:nvSpPr>
          <p:spPr>
            <a:xfrm>
              <a:off x="466142" y="7160351"/>
              <a:ext cx="152400" cy="152400"/>
            </a:xfrm>
            <a:prstGeom prst="diamond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83" name="Google Shape;83;p13"/>
            <p:cNvSpPr/>
            <p:nvPr/>
          </p:nvSpPr>
          <p:spPr>
            <a:xfrm>
              <a:off x="466142" y="7731918"/>
              <a:ext cx="152400" cy="152400"/>
            </a:xfrm>
            <a:prstGeom prst="diamond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84" name="Google Shape;84;p13"/>
            <p:cNvSpPr/>
            <p:nvPr/>
          </p:nvSpPr>
          <p:spPr>
            <a:xfrm>
              <a:off x="466142" y="8303486"/>
              <a:ext cx="152400" cy="152400"/>
            </a:xfrm>
            <a:prstGeom prst="diamond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85" name="Google Shape;85;p13"/>
            <p:cNvSpPr/>
            <p:nvPr/>
          </p:nvSpPr>
          <p:spPr>
            <a:xfrm>
              <a:off x="466142" y="8875053"/>
              <a:ext cx="152400" cy="152400"/>
            </a:xfrm>
            <a:prstGeom prst="diamond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86" name="Google Shape;86;p13"/>
            <p:cNvSpPr/>
            <p:nvPr/>
          </p:nvSpPr>
          <p:spPr>
            <a:xfrm>
              <a:off x="466142" y="9446620"/>
              <a:ext cx="152400" cy="152400"/>
            </a:xfrm>
            <a:prstGeom prst="diamond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87" name="Google Shape;87;p13"/>
            <p:cNvSpPr/>
            <p:nvPr/>
          </p:nvSpPr>
          <p:spPr>
            <a:xfrm>
              <a:off x="466142" y="10018188"/>
              <a:ext cx="152400" cy="152400"/>
            </a:xfrm>
            <a:prstGeom prst="diamond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</p:grpSp>
      <p:sp>
        <p:nvSpPr>
          <p:cNvPr id="88" name="Google Shape;88;p13"/>
          <p:cNvSpPr txBox="1"/>
          <p:nvPr/>
        </p:nvSpPr>
        <p:spPr>
          <a:xfrm>
            <a:off x="685825" y="9801900"/>
            <a:ext cx="29955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6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Cliff’s Amusement Park</a:t>
            </a:r>
            <a:endParaRPr sz="26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89" name="Google Shape;89;p13"/>
          <p:cNvSpPr txBox="1"/>
          <p:nvPr/>
        </p:nvSpPr>
        <p:spPr>
          <a:xfrm>
            <a:off x="4239775" y="2371513"/>
            <a:ext cx="27432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6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Research Center</a:t>
            </a:r>
            <a:endParaRPr sz="26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4239775" y="2943075"/>
            <a:ext cx="30942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6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Georgia O'Keeffe Museum</a:t>
            </a:r>
            <a:endParaRPr sz="26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4239775" y="3514649"/>
            <a:ext cx="27432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6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Carlsbad Caverns Park</a:t>
            </a:r>
            <a:endParaRPr sz="26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239775" y="4086217"/>
            <a:ext cx="27432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6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New Mexico Museum</a:t>
            </a:r>
            <a:endParaRPr sz="26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4239775" y="4657786"/>
            <a:ext cx="27432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6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Loretto Chapel</a:t>
            </a:r>
            <a:endParaRPr sz="26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4239775" y="5229354"/>
            <a:ext cx="27432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6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Sandia Peak Ski</a:t>
            </a:r>
            <a:endParaRPr sz="26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4239775" y="5800922"/>
            <a:ext cx="27432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6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Petroglyph Monument</a:t>
            </a:r>
            <a:endParaRPr sz="26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4239775" y="6372490"/>
            <a:ext cx="27432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6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Taos Pueblo</a:t>
            </a:r>
            <a:endParaRPr sz="26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4239775" y="6944059"/>
            <a:ext cx="27432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6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Santa Rosa Blue Hole</a:t>
            </a:r>
            <a:endParaRPr sz="26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98" name="Google Shape;98;p13"/>
          <p:cNvSpPr txBox="1"/>
          <p:nvPr/>
        </p:nvSpPr>
        <p:spPr>
          <a:xfrm>
            <a:off x="4239775" y="7515627"/>
            <a:ext cx="27432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6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Billy the Kid Museum</a:t>
            </a:r>
            <a:endParaRPr sz="26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99" name="Google Shape;99;p13"/>
          <p:cNvSpPr txBox="1"/>
          <p:nvPr/>
        </p:nvSpPr>
        <p:spPr>
          <a:xfrm>
            <a:off x="4239775" y="8087200"/>
            <a:ext cx="31422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6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Wheeler Peak Wilderness</a:t>
            </a:r>
            <a:endParaRPr sz="26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100" name="Google Shape;100;p13"/>
          <p:cNvSpPr txBox="1"/>
          <p:nvPr/>
        </p:nvSpPr>
        <p:spPr>
          <a:xfrm>
            <a:off x="4239775" y="8658763"/>
            <a:ext cx="27432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6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UFO Museum</a:t>
            </a:r>
            <a:endParaRPr sz="26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101" name="Google Shape;101;p13"/>
          <p:cNvSpPr txBox="1"/>
          <p:nvPr/>
        </p:nvSpPr>
        <p:spPr>
          <a:xfrm>
            <a:off x="4239775" y="9230332"/>
            <a:ext cx="27432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6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ABQ BioPark</a:t>
            </a:r>
            <a:endParaRPr sz="26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grpSp>
        <p:nvGrpSpPr>
          <p:cNvPr id="102" name="Google Shape;102;p13"/>
          <p:cNvGrpSpPr/>
          <p:nvPr/>
        </p:nvGrpSpPr>
        <p:grpSpPr>
          <a:xfrm>
            <a:off x="4020092" y="2587813"/>
            <a:ext cx="152400" cy="7582775"/>
            <a:chOff x="466142" y="2587813"/>
            <a:chExt cx="152400" cy="7582775"/>
          </a:xfrm>
        </p:grpSpPr>
        <p:sp>
          <p:nvSpPr>
            <p:cNvPr id="103" name="Google Shape;103;p13"/>
            <p:cNvSpPr/>
            <p:nvPr/>
          </p:nvSpPr>
          <p:spPr>
            <a:xfrm>
              <a:off x="466142" y="2587813"/>
              <a:ext cx="152400" cy="152400"/>
            </a:xfrm>
            <a:prstGeom prst="diamond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104" name="Google Shape;104;p13"/>
            <p:cNvSpPr/>
            <p:nvPr/>
          </p:nvSpPr>
          <p:spPr>
            <a:xfrm>
              <a:off x="466142" y="3159380"/>
              <a:ext cx="152400" cy="152400"/>
            </a:xfrm>
            <a:prstGeom prst="diamond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105" name="Google Shape;105;p13"/>
            <p:cNvSpPr/>
            <p:nvPr/>
          </p:nvSpPr>
          <p:spPr>
            <a:xfrm>
              <a:off x="466142" y="3730947"/>
              <a:ext cx="152400" cy="152400"/>
            </a:xfrm>
            <a:prstGeom prst="diamond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106" name="Google Shape;106;p13"/>
            <p:cNvSpPr/>
            <p:nvPr/>
          </p:nvSpPr>
          <p:spPr>
            <a:xfrm>
              <a:off x="466142" y="4302514"/>
              <a:ext cx="152400" cy="152400"/>
            </a:xfrm>
            <a:prstGeom prst="diamond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107" name="Google Shape;107;p13"/>
            <p:cNvSpPr/>
            <p:nvPr/>
          </p:nvSpPr>
          <p:spPr>
            <a:xfrm>
              <a:off x="466142" y="4874082"/>
              <a:ext cx="152400" cy="152400"/>
            </a:xfrm>
            <a:prstGeom prst="diamond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108" name="Google Shape;108;p13"/>
            <p:cNvSpPr/>
            <p:nvPr/>
          </p:nvSpPr>
          <p:spPr>
            <a:xfrm>
              <a:off x="466142" y="5445649"/>
              <a:ext cx="152400" cy="152400"/>
            </a:xfrm>
            <a:prstGeom prst="diamond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109" name="Google Shape;109;p13"/>
            <p:cNvSpPr/>
            <p:nvPr/>
          </p:nvSpPr>
          <p:spPr>
            <a:xfrm>
              <a:off x="466142" y="6017216"/>
              <a:ext cx="152400" cy="152400"/>
            </a:xfrm>
            <a:prstGeom prst="diamond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110" name="Google Shape;110;p13"/>
            <p:cNvSpPr/>
            <p:nvPr/>
          </p:nvSpPr>
          <p:spPr>
            <a:xfrm>
              <a:off x="466142" y="6588784"/>
              <a:ext cx="152400" cy="152400"/>
            </a:xfrm>
            <a:prstGeom prst="diamond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111" name="Google Shape;111;p13"/>
            <p:cNvSpPr/>
            <p:nvPr/>
          </p:nvSpPr>
          <p:spPr>
            <a:xfrm>
              <a:off x="466142" y="7160351"/>
              <a:ext cx="152400" cy="152400"/>
            </a:xfrm>
            <a:prstGeom prst="diamond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112" name="Google Shape;112;p13"/>
            <p:cNvSpPr/>
            <p:nvPr/>
          </p:nvSpPr>
          <p:spPr>
            <a:xfrm>
              <a:off x="466142" y="7731918"/>
              <a:ext cx="152400" cy="152400"/>
            </a:xfrm>
            <a:prstGeom prst="diamond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113" name="Google Shape;113;p13"/>
            <p:cNvSpPr/>
            <p:nvPr/>
          </p:nvSpPr>
          <p:spPr>
            <a:xfrm>
              <a:off x="466142" y="8303486"/>
              <a:ext cx="152400" cy="152400"/>
            </a:xfrm>
            <a:prstGeom prst="diamond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114" name="Google Shape;114;p13"/>
            <p:cNvSpPr/>
            <p:nvPr/>
          </p:nvSpPr>
          <p:spPr>
            <a:xfrm>
              <a:off x="466142" y="8875053"/>
              <a:ext cx="152400" cy="152400"/>
            </a:xfrm>
            <a:prstGeom prst="diamond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115" name="Google Shape;115;p13"/>
            <p:cNvSpPr/>
            <p:nvPr/>
          </p:nvSpPr>
          <p:spPr>
            <a:xfrm>
              <a:off x="466142" y="9446620"/>
              <a:ext cx="152400" cy="152400"/>
            </a:xfrm>
            <a:prstGeom prst="diamond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116" name="Google Shape;116;p13"/>
            <p:cNvSpPr/>
            <p:nvPr/>
          </p:nvSpPr>
          <p:spPr>
            <a:xfrm>
              <a:off x="466142" y="10018188"/>
              <a:ext cx="152400" cy="152400"/>
            </a:xfrm>
            <a:prstGeom prst="diamond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</p:grpSp>
      <p:sp>
        <p:nvSpPr>
          <p:cNvPr id="117" name="Google Shape;117;p13"/>
          <p:cNvSpPr txBox="1"/>
          <p:nvPr/>
        </p:nvSpPr>
        <p:spPr>
          <a:xfrm>
            <a:off x="4239775" y="9801900"/>
            <a:ext cx="29955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6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Four Corners Monument</a:t>
            </a:r>
            <a:endParaRPr sz="26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