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Bebas Neu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brilFatface-regular.fntdata"/><Relationship Id="rId10" Type="http://schemas.openxmlformats.org/officeDocument/2006/relationships/font" Target="fonts/JosefinSansMedium-boldItalic.fntdata"/><Relationship Id="rId12" Type="http://schemas.openxmlformats.org/officeDocument/2006/relationships/font" Target="fonts/BebasNeue-regular.fntdata"/><Relationship Id="rId9" Type="http://schemas.openxmlformats.org/officeDocument/2006/relationships/font" Target="fonts/JosefinSa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15750" y="390690"/>
            <a:ext cx="4528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Josefin Sans Medium"/>
                <a:ea typeface="Josefin Sans Medium"/>
                <a:cs typeface="Josefin Sans Medium"/>
                <a:sym typeface="Josefin Sans Medium"/>
              </a:rPr>
              <a:t>Travel bucket list</a:t>
            </a:r>
            <a:endParaRPr sz="3600">
              <a:solidFill>
                <a:schemeClr val="lt1"/>
              </a:solidFill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95725" y="800262"/>
            <a:ext cx="6968700" cy="1539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9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0">
                <a:solidFill>
                  <a:srgbClr val="FFDBA6"/>
                </a:solidFill>
                <a:latin typeface="Abril Fatface"/>
                <a:ea typeface="Abril Fatface"/>
                <a:cs typeface="Abril Fatface"/>
                <a:sym typeface="Abril Fatface"/>
              </a:rPr>
              <a:t>New Jersey</a:t>
            </a:r>
            <a:endParaRPr sz="10000">
              <a:solidFill>
                <a:srgbClr val="FFDBA6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55349" y="2513375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Atlantic City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55349" y="3084854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Ocean </a:t>
            </a: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City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55349" y="3656333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Grounds for Sculpture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55349" y="4227812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Six Flags Great Adventure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55349" y="4799290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Thomas Edison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55349" y="5370769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Adventure Aquarium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55349" y="5942248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Essex County Turtle Back Zoo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55349" y="6513727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Beachfront Water Parks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55349" y="7085206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Liberty State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55349" y="7656685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 Lucy the Elephant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55349" y="8228163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Barnegat Lighthouse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55349" y="8799642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Island Beach State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55349" y="9371121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Garden State Discovery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55349" y="9942600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Dollhouse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595600" y="2613125"/>
            <a:ext cx="123600" cy="7552825"/>
            <a:chOff x="595600" y="2613125"/>
            <a:chExt cx="123600" cy="7552825"/>
          </a:xfrm>
        </p:grpSpPr>
        <p:sp>
          <p:nvSpPr>
            <p:cNvPr id="72" name="Google Shape;72;p13"/>
            <p:cNvSpPr/>
            <p:nvPr/>
          </p:nvSpPr>
          <p:spPr>
            <a:xfrm>
              <a:off x="595600" y="2613125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95600" y="3184604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95600" y="3756083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95600" y="4327562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95600" y="4899040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95600" y="5470519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95600" y="6041998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95600" y="6613477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95600" y="7184956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95600" y="7756435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95600" y="8327913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95600" y="8899392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95600" y="9470871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95600" y="10042350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4403699" y="2503850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Boardwalk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403699" y="3075329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Cape May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403699" y="3646808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Wild Safari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403699" y="4218287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Battleship New Jersey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403699" y="4789765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Liberty Science Center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403699" y="5361244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Delaware Water Gap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403699" y="5932723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Morey's Piers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403699" y="6504202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Monmouth Battlefield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403699" y="7075681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High Point State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403699" y="7647160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Paterson Great Falls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403699" y="8218638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Sterling Hill Mining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403699" y="8790117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Jenkinson’s Boardwalk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403699" y="9361596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Grounds for Sculpture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403699" y="9933075"/>
            <a:ext cx="296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Thomas Edison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100" name="Google Shape;100;p13"/>
          <p:cNvGrpSpPr/>
          <p:nvPr/>
        </p:nvGrpSpPr>
        <p:grpSpPr>
          <a:xfrm>
            <a:off x="4143950" y="2613125"/>
            <a:ext cx="123600" cy="7552825"/>
            <a:chOff x="595600" y="2613125"/>
            <a:chExt cx="123600" cy="7552825"/>
          </a:xfrm>
        </p:grpSpPr>
        <p:sp>
          <p:nvSpPr>
            <p:cNvPr id="101" name="Google Shape;101;p13"/>
            <p:cNvSpPr/>
            <p:nvPr/>
          </p:nvSpPr>
          <p:spPr>
            <a:xfrm>
              <a:off x="595600" y="2613125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595600" y="3184604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595600" y="3756083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595600" y="4327562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95600" y="4899040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595600" y="5470519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95600" y="6041998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95600" y="6613477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595600" y="7184956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95600" y="7756435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95600" y="8327913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95600" y="8899392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595600" y="9470871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595600" y="10042350"/>
              <a:ext cx="123600" cy="12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