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Vollkorn"/>
      <p:regular r:id="rId7"/>
      <p:bold r:id="rId8"/>
      <p:italic r:id="rId9"/>
      <p:boldItalic r:id="rId10"/>
    </p:embeddedFont>
    <p:embeddedFont>
      <p:font typeface="Fjalla One"/>
      <p:regular r:id="rId11"/>
    </p:embeddedFont>
    <p:embeddedFont>
      <p:font typeface="ABeeZee"/>
      <p:regular r:id="rId12"/>
      <p: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FjallaOne-regular.fntdata"/><Relationship Id="rId10" Type="http://schemas.openxmlformats.org/officeDocument/2006/relationships/font" Target="fonts/Vollkorn-boldItalic.fntdata"/><Relationship Id="rId13" Type="http://schemas.openxmlformats.org/officeDocument/2006/relationships/font" Target="fonts/ABeeZee-italic.fntdata"/><Relationship Id="rId12" Type="http://schemas.openxmlformats.org/officeDocument/2006/relationships/font" Target="fonts/ABeeZe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Vollkorn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Vollkorn-regular.fntdata"/><Relationship Id="rId8" Type="http://schemas.openxmlformats.org/officeDocument/2006/relationships/font" Target="fonts/Vollkor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7560000" cy="1069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519725" y="518887"/>
            <a:ext cx="4528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chemeClr val="lt1"/>
                </a:solidFill>
                <a:latin typeface="ABeeZee"/>
                <a:ea typeface="ABeeZee"/>
                <a:cs typeface="ABeeZee"/>
                <a:sym typeface="ABeeZee"/>
              </a:rPr>
              <a:t>Travel bucket list</a:t>
            </a:r>
            <a:endParaRPr sz="3400">
              <a:solidFill>
                <a:schemeClr val="lt1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33426" y="814600"/>
            <a:ext cx="6907200" cy="15084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24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800">
                <a:solidFill>
                  <a:srgbClr val="FFE6B5"/>
                </a:solidFill>
                <a:latin typeface="Vollkorn"/>
                <a:ea typeface="Vollkorn"/>
                <a:cs typeface="Vollkorn"/>
                <a:sym typeface="Vollkorn"/>
              </a:rPr>
              <a:t>NEBRASKA</a:t>
            </a:r>
            <a:endParaRPr sz="9800">
              <a:solidFill>
                <a:srgbClr val="FFE6B5"/>
              </a:solidFill>
              <a:latin typeface="Vollkorn"/>
              <a:ea typeface="Vollkorn"/>
              <a:cs typeface="Vollkorn"/>
              <a:sym typeface="Vollkor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70435" y="2570787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Omaha's Henry Doorly Zoo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70435" y="3102383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Strategic Air Command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770435" y="3633980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Chimney Rock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70435" y="4165576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Ponca State Park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770435" y="4697172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Harold Warp Pioneer Village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770435" y="5228769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The Durham Museum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70435" y="5760365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Niobrara National River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770435" y="6291962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Lauritzen Gardens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70435" y="6823558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Joslyn Art Museum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770435" y="7355155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Carhenge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70435" y="7886751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Buffalo Bill Ranch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770435" y="8418347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Scotts Bluff Monument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770435" y="8949944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Golden Spike Tower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70435" y="9481540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Indian Cave State Park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770435" y="10013137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The Archway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558175" y="2658237"/>
            <a:ext cx="102300" cy="7544650"/>
            <a:chOff x="558175" y="2658237"/>
            <a:chExt cx="102300" cy="7544650"/>
          </a:xfrm>
        </p:grpSpPr>
        <p:sp>
          <p:nvSpPr>
            <p:cNvPr id="73" name="Google Shape;73;p13"/>
            <p:cNvSpPr/>
            <p:nvPr/>
          </p:nvSpPr>
          <p:spPr>
            <a:xfrm>
              <a:off x="558175" y="2658237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58175" y="3189833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58175" y="3721430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558175" y="4253026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558175" y="4784622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558175" y="5316219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558175" y="5847815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558175" y="6379412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558175" y="6911008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558175" y="7442605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558175" y="7974201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558175" y="8505797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558175" y="9037394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558175" y="9568990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558175" y="10100587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</p:grpSp>
      <p:sp>
        <p:nvSpPr>
          <p:cNvPr id="88" name="Google Shape;88;p13"/>
          <p:cNvSpPr txBox="1"/>
          <p:nvPr/>
        </p:nvSpPr>
        <p:spPr>
          <a:xfrm>
            <a:off x="4347532" y="2570787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Lake McConaughy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4347532" y="3102383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Aerospace Museum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4347532" y="3633980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Chadron State Park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347532" y="4165576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Cowboy Trail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347532" y="4697172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Sunken Gardens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4347532" y="5228769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Nebraska State Capitol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347532" y="5760365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Lincoln Children's Zoo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4347532" y="6291962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Pioneer Courage Park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4347532" y="6823558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Arbor Lodge State Park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4347532" y="7355155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Omaha Old Market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4347532" y="7886751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Cody Park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4347532" y="8418347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World's Largest Stamp Ball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4347532" y="8949944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Homestead National Park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347532" y="9481540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Toadstool Geological Park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4347532" y="10013137"/>
            <a:ext cx="303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Joslyn Art Museum</a:t>
            </a:r>
            <a:endParaRPr sz="18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grpSp>
        <p:nvGrpSpPr>
          <p:cNvPr id="103" name="Google Shape;103;p13"/>
          <p:cNvGrpSpPr/>
          <p:nvPr/>
        </p:nvGrpSpPr>
        <p:grpSpPr>
          <a:xfrm>
            <a:off x="4135272" y="2658237"/>
            <a:ext cx="102300" cy="7544650"/>
            <a:chOff x="558175" y="2658237"/>
            <a:chExt cx="102300" cy="7544650"/>
          </a:xfrm>
        </p:grpSpPr>
        <p:sp>
          <p:nvSpPr>
            <p:cNvPr id="104" name="Google Shape;104;p13"/>
            <p:cNvSpPr/>
            <p:nvPr/>
          </p:nvSpPr>
          <p:spPr>
            <a:xfrm>
              <a:off x="558175" y="2658237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558175" y="3189833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558175" y="3721430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558175" y="4253026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558175" y="4784622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558175" y="5316219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558175" y="5847815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558175" y="6379412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558175" y="6911008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558175" y="7442605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558175" y="7974201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558175" y="8505797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558175" y="9037394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558175" y="9568990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558175" y="10100587"/>
              <a:ext cx="102300" cy="10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