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Oswald Light"/>
      <p:regular r:id="rId11"/>
      <p:bold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Oswald"/>
      <p:regular r:id="rId17"/>
      <p:bold r:id="rId18"/>
    </p:embeddedFont>
    <p:embeddedFont>
      <p:font typeface="Birthstone Bounc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2551">
          <p15:clr>
            <a:srgbClr val="747775"/>
          </p15:clr>
        </p15:guide>
        <p15:guide id="3" pos="221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2551"/>
        <p:guide pos="22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swaldLight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Light-regular.fntdata"/><Relationship Id="rId12" Type="http://schemas.openxmlformats.org/officeDocument/2006/relationships/font" Target="fonts/Oswald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Oswald-regular.fntdata"/><Relationship Id="rId16" Type="http://schemas.openxmlformats.org/officeDocument/2006/relationships/font" Target="fonts/PoppinsLigh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irthstoneBounce-regular.fntdata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0" y="-7000"/>
            <a:ext cx="7569500" cy="107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300" y="275509"/>
            <a:ext cx="7559700" cy="2031900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5220000" dist="66675">
              <a:srgbClr val="FF60D0">
                <a:alpha val="69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200">
                <a:solidFill>
                  <a:srgbClr val="FF60D0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PriceList</a:t>
            </a:r>
            <a:endParaRPr sz="13200">
              <a:solidFill>
                <a:srgbClr val="FF60D0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719050" y="535300"/>
            <a:ext cx="4122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ETHEREAL BEAUTY</a:t>
            </a:r>
            <a:endParaRPr sz="3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529859" y="2839247"/>
            <a:ext cx="2980166" cy="1292801"/>
            <a:chOff x="529859" y="2839247"/>
            <a:chExt cx="2980166" cy="1292801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543150" y="2839247"/>
              <a:ext cx="2157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Manicure: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543150" y="3374522"/>
              <a:ext cx="2966875" cy="231003"/>
              <a:chOff x="543150" y="3374522"/>
              <a:chExt cx="2966875" cy="231003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Classic Manicure  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$20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543150" y="3653647"/>
              <a:ext cx="2966875" cy="231003"/>
              <a:chOff x="543150" y="3653647"/>
              <a:chExt cx="2966875" cy="231003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543150" y="3653647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Spa Manicure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2991325" y="3653650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$35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65" name="Google Shape;65;p13"/>
            <p:cNvSpPr txBox="1"/>
            <p:nvPr/>
          </p:nvSpPr>
          <p:spPr>
            <a:xfrm>
              <a:off x="529859" y="3931948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(with soak and massage)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529859" y="4430688"/>
            <a:ext cx="2980166" cy="1573937"/>
            <a:chOff x="529859" y="4430688"/>
            <a:chExt cx="2980166" cy="1573937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543150" y="4430688"/>
              <a:ext cx="2157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Gel Polish: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8" name="Google Shape;68;p13"/>
            <p:cNvGrpSpPr/>
            <p:nvPr/>
          </p:nvGrpSpPr>
          <p:grpSpPr>
            <a:xfrm>
              <a:off x="543150" y="4965963"/>
              <a:ext cx="2966875" cy="231003"/>
              <a:chOff x="543150" y="3374522"/>
              <a:chExt cx="2966875" cy="231003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Gel Polish Application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$25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71" name="Google Shape;71;p13"/>
            <p:cNvSpPr txBox="1"/>
            <p:nvPr/>
          </p:nvSpPr>
          <p:spPr>
            <a:xfrm>
              <a:off x="543150" y="5262837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(solid color)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529859" y="5804525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(French, </a:t>
              </a: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linear</a:t>
              </a: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gradient)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73" name="Google Shape;73;p13"/>
            <p:cNvGrpSpPr/>
            <p:nvPr/>
          </p:nvGrpSpPr>
          <p:grpSpPr>
            <a:xfrm>
              <a:off x="543150" y="5512968"/>
              <a:ext cx="2966875" cy="231003"/>
              <a:chOff x="543150" y="3653647"/>
              <a:chExt cx="2966875" cy="231003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543150" y="3653647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Gel Polish Design  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991325" y="3653650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$30 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76" name="Google Shape;76;p13"/>
          <p:cNvGrpSpPr/>
          <p:nvPr/>
        </p:nvGrpSpPr>
        <p:grpSpPr>
          <a:xfrm>
            <a:off x="543150" y="6312026"/>
            <a:ext cx="2966875" cy="1032248"/>
            <a:chOff x="543150" y="6312026"/>
            <a:chExt cx="2966875" cy="1032248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543150" y="6312026"/>
              <a:ext cx="2157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Nail Extensions: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8" name="Google Shape;78;p13"/>
            <p:cNvGrpSpPr/>
            <p:nvPr/>
          </p:nvGrpSpPr>
          <p:grpSpPr>
            <a:xfrm>
              <a:off x="543150" y="6847301"/>
              <a:ext cx="2966875" cy="231003"/>
              <a:chOff x="543150" y="3374522"/>
              <a:chExt cx="2966875" cy="231003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Gel Nail Extensions 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$40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81" name="Google Shape;81;p13"/>
            <p:cNvSpPr txBox="1"/>
            <p:nvPr/>
          </p:nvSpPr>
          <p:spPr>
            <a:xfrm>
              <a:off x="543150" y="7144175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(ballerina, square, oval) 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543150" y="7641600"/>
            <a:ext cx="2966875" cy="1032253"/>
            <a:chOff x="543150" y="7641600"/>
            <a:chExt cx="2966875" cy="1032253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543150" y="7641600"/>
              <a:ext cx="2403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Acrylic Nail Extensions: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84" name="Google Shape;84;p13"/>
            <p:cNvGrpSpPr/>
            <p:nvPr/>
          </p:nvGrpSpPr>
          <p:grpSpPr>
            <a:xfrm>
              <a:off x="543150" y="8176879"/>
              <a:ext cx="2966875" cy="231003"/>
              <a:chOff x="543150" y="3374522"/>
              <a:chExt cx="2966875" cy="231003"/>
            </a:xfrm>
          </p:grpSpPr>
          <p:sp>
            <p:nvSpPr>
              <p:cNvPr id="85" name="Google Shape;85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Acrylic Nail Extensions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$50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87" name="Google Shape;87;p13"/>
            <p:cNvSpPr txBox="1"/>
            <p:nvPr/>
          </p:nvSpPr>
          <p:spPr>
            <a:xfrm>
              <a:off x="543150" y="8473753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(ballerina, square, oval)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543150" y="8977095"/>
            <a:ext cx="2157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Acrylic Nail Fill</a:t>
            </a:r>
            <a:endParaRPr sz="15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991325" y="8977098"/>
            <a:ext cx="518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$40</a:t>
            </a:r>
            <a:endParaRPr b="1"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4100410" y="2839247"/>
            <a:ext cx="2966875" cy="1045403"/>
            <a:chOff x="4100410" y="2839247"/>
            <a:chExt cx="2966875" cy="1045403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4100410" y="2839247"/>
              <a:ext cx="2157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Other Nail: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2" name="Google Shape;92;p13"/>
            <p:cNvGrpSpPr/>
            <p:nvPr/>
          </p:nvGrpSpPr>
          <p:grpSpPr>
            <a:xfrm>
              <a:off x="4100410" y="3374522"/>
              <a:ext cx="2966875" cy="231003"/>
              <a:chOff x="543150" y="3374522"/>
              <a:chExt cx="2966875" cy="231003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Bio Gel Extensions   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$55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4100410" y="3653647"/>
              <a:ext cx="2966875" cy="231003"/>
              <a:chOff x="543150" y="3653647"/>
              <a:chExt cx="2966875" cy="231003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543150" y="3653647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Shellac Extensions  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2991325" y="3653650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$35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8" name="Google Shape;98;p13"/>
          <p:cNvGrpSpPr/>
          <p:nvPr/>
        </p:nvGrpSpPr>
        <p:grpSpPr>
          <a:xfrm>
            <a:off x="4100410" y="4172629"/>
            <a:ext cx="2966875" cy="1313283"/>
            <a:chOff x="4100410" y="4172629"/>
            <a:chExt cx="2966875" cy="1313283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4100410" y="4172629"/>
              <a:ext cx="2157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Children's Manicure: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4100410" y="4707904"/>
              <a:ext cx="2966875" cy="231003"/>
              <a:chOff x="543150" y="3374522"/>
              <a:chExt cx="2966875" cy="231003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Children's Manicure 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$15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03" name="Google Shape;103;p13"/>
            <p:cNvSpPr txBox="1"/>
            <p:nvPr/>
          </p:nvSpPr>
          <p:spPr>
            <a:xfrm>
              <a:off x="4100410" y="5004778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(up to 12 years old)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104" name="Google Shape;104;p13"/>
            <p:cNvGrpSpPr/>
            <p:nvPr/>
          </p:nvGrpSpPr>
          <p:grpSpPr>
            <a:xfrm>
              <a:off x="4100410" y="5254909"/>
              <a:ext cx="2966875" cy="231003"/>
              <a:chOff x="543150" y="3653647"/>
              <a:chExt cx="2966875" cy="231003"/>
            </a:xfrm>
          </p:grpSpPr>
          <p:sp>
            <p:nvSpPr>
              <p:cNvPr id="105" name="Google Shape;105;p13"/>
              <p:cNvSpPr txBox="1"/>
              <p:nvPr/>
            </p:nvSpPr>
            <p:spPr>
              <a:xfrm>
                <a:off x="543150" y="3653647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Children's Manicure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2991325" y="3653650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$20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07" name="Google Shape;107;p13"/>
          <p:cNvGrpSpPr/>
          <p:nvPr/>
        </p:nvGrpSpPr>
        <p:grpSpPr>
          <a:xfrm>
            <a:off x="4100399" y="5776910"/>
            <a:ext cx="2966886" cy="2096469"/>
            <a:chOff x="4100399" y="5776910"/>
            <a:chExt cx="2966886" cy="2096469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4100410" y="5776910"/>
              <a:ext cx="2157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Additional Services: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09" name="Google Shape;109;p13"/>
            <p:cNvGrpSpPr/>
            <p:nvPr/>
          </p:nvGrpSpPr>
          <p:grpSpPr>
            <a:xfrm>
              <a:off x="4100410" y="6312185"/>
              <a:ext cx="2966875" cy="231003"/>
              <a:chOff x="543150" y="3374522"/>
              <a:chExt cx="2966875" cy="231003"/>
            </a:xfrm>
          </p:grpSpPr>
          <p:sp>
            <p:nvSpPr>
              <p:cNvPr id="110" name="Google Shape;110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Gel Polish Removal 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$10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4100399" y="6845275"/>
              <a:ext cx="2966886" cy="231007"/>
              <a:chOff x="543139" y="3374518"/>
              <a:chExt cx="2966886" cy="231007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543139" y="3374518"/>
                <a:ext cx="2403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Nail Extensions Removal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5" name="Google Shape;115;p13"/>
            <p:cNvSpPr txBox="1"/>
            <p:nvPr/>
          </p:nvSpPr>
          <p:spPr>
            <a:xfrm>
              <a:off x="4100410" y="7142152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(gel, acrylic)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4100399" y="7376403"/>
              <a:ext cx="2966886" cy="231007"/>
              <a:chOff x="543139" y="3374518"/>
              <a:chExt cx="2966886" cy="231007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543139" y="3374518"/>
                <a:ext cx="2403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Nail Repair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9" name="Google Shape;119;p13"/>
            <p:cNvSpPr txBox="1"/>
            <p:nvPr/>
          </p:nvSpPr>
          <p:spPr>
            <a:xfrm>
              <a:off x="4100410" y="7673279"/>
              <a:ext cx="2157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FF60D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(per nail) </a:t>
              </a:r>
              <a:endParaRPr sz="1300">
                <a:solidFill>
                  <a:srgbClr val="FF60D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4100410" y="8176600"/>
            <a:ext cx="2966875" cy="1038156"/>
            <a:chOff x="4100410" y="8176600"/>
            <a:chExt cx="2966875" cy="1038156"/>
          </a:xfrm>
        </p:grpSpPr>
        <p:sp>
          <p:nvSpPr>
            <p:cNvPr id="121" name="Google Shape;121;p13"/>
            <p:cNvSpPr txBox="1"/>
            <p:nvPr/>
          </p:nvSpPr>
          <p:spPr>
            <a:xfrm>
              <a:off x="4100410" y="8176600"/>
              <a:ext cx="2157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Nail Art:</a:t>
              </a:r>
              <a:endPara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22" name="Google Shape;122;p13"/>
            <p:cNvGrpSpPr/>
            <p:nvPr/>
          </p:nvGrpSpPr>
          <p:grpSpPr>
            <a:xfrm>
              <a:off x="4100410" y="8711875"/>
              <a:ext cx="2966875" cy="231003"/>
              <a:chOff x="543150" y="3374522"/>
              <a:chExt cx="2966875" cy="231003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3D Nail Art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$10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4100410" y="8983752"/>
              <a:ext cx="2966875" cy="231003"/>
              <a:chOff x="543150" y="3374522"/>
              <a:chExt cx="2966875" cy="231003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543150" y="3374522"/>
                <a:ext cx="2157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Chrome/Mirror Nails</a:t>
                </a:r>
                <a:endParaRPr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2991325" y="3374525"/>
                <a:ext cx="518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$15</a:t>
                </a:r>
                <a:endParaRPr b="1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28" name="Google Shape;128;p13"/>
          <p:cNvGrpSpPr/>
          <p:nvPr/>
        </p:nvGrpSpPr>
        <p:grpSpPr>
          <a:xfrm>
            <a:off x="2187431" y="9482781"/>
            <a:ext cx="3710505" cy="636200"/>
            <a:chOff x="2187431" y="9482781"/>
            <a:chExt cx="3710505" cy="636200"/>
          </a:xfrm>
        </p:grpSpPr>
        <p:grpSp>
          <p:nvGrpSpPr>
            <p:cNvPr id="129" name="Google Shape;129;p13"/>
            <p:cNvGrpSpPr/>
            <p:nvPr/>
          </p:nvGrpSpPr>
          <p:grpSpPr>
            <a:xfrm>
              <a:off x="2187431" y="9482781"/>
              <a:ext cx="1525695" cy="636200"/>
              <a:chOff x="2187431" y="9482781"/>
              <a:chExt cx="1525695" cy="636200"/>
            </a:xfrm>
          </p:grpSpPr>
          <p:pic>
            <p:nvPicPr>
              <p:cNvPr id="130" name="Google Shape;130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076926" y="9482781"/>
                <a:ext cx="636200" cy="636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87431" y="9482781"/>
                <a:ext cx="636200" cy="636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35657" y="9482781"/>
                <a:ext cx="636200" cy="636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3" name="Google Shape;133;p13"/>
            <p:cNvSpPr txBox="1"/>
            <p:nvPr/>
          </p:nvSpPr>
          <p:spPr>
            <a:xfrm>
              <a:off x="3740936" y="9653089"/>
              <a:ext cx="2157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chemeClr val="lt1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@EtherealBeauty</a:t>
              </a:r>
              <a:endPara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  <p:sp>
        <p:nvSpPr>
          <p:cNvPr id="134" name="Google Shape;134;p13"/>
          <p:cNvSpPr txBox="1"/>
          <p:nvPr/>
        </p:nvSpPr>
        <p:spPr>
          <a:xfrm>
            <a:off x="2701500" y="10145871"/>
            <a:ext cx="2157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+1 (555) 123-4567</a:t>
            </a:r>
            <a:endParaRPr sz="15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