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Hurricane"/>
      <p:regular r:id="rId8"/>
    </p:embeddedFont>
    <p:embeddedFont>
      <p:font typeface="Comfortaa Medium"/>
      <p:regular r:id="rId9"/>
      <p:bold r:id="rId10"/>
    </p:embeddedFont>
    <p:embeddedFont>
      <p:font typeface="Comfortaa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3699">
          <p15:clr>
            <a:srgbClr val="A4A3A4"/>
          </p15:clr>
        </p15:guide>
        <p15:guide id="3" pos="384">
          <p15:clr>
            <a:srgbClr val="9AA0A6"/>
          </p15:clr>
        </p15:guide>
        <p15:guide id="4" orient="horz" pos="384">
          <p15:clr>
            <a:srgbClr val="9AA0A6"/>
          </p15:clr>
        </p15:guide>
        <p15:guide id="5" orient="horz" pos="6351">
          <p15:clr>
            <a:srgbClr val="9AA0A6"/>
          </p15:clr>
        </p15:guide>
        <p15:guide id="6" pos="4378">
          <p15:clr>
            <a:srgbClr val="9AA0A6"/>
          </p15:clr>
        </p15:guide>
        <p15:guide id="7" pos="794">
          <p15:clr>
            <a:srgbClr val="9AA0A6"/>
          </p15:clr>
        </p15:guide>
        <p15:guide id="8" pos="104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3699"/>
        <p:guide pos="384"/>
        <p:guide pos="384" orient="horz"/>
        <p:guide pos="6351" orient="horz"/>
        <p:guide pos="4378"/>
        <p:guide pos="794"/>
        <p:guide pos="104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omfortaa-regular.fntdata"/><Relationship Id="rId10" Type="http://schemas.openxmlformats.org/officeDocument/2006/relationships/font" Target="fonts/ComfortaaMedium-bold.fntdata"/><Relationship Id="rId12" Type="http://schemas.openxmlformats.org/officeDocument/2006/relationships/font" Target="fonts/Comfortaa-bold.fntdata"/><Relationship Id="rId9" Type="http://schemas.openxmlformats.org/officeDocument/2006/relationships/font" Target="fonts/Comfortaa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Hurrican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dda0b5587d_0_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dda0b558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6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5939" l="1708" r="1194" t="2535"/>
          <a:stretch/>
        </p:blipFill>
        <p:spPr>
          <a:xfrm>
            <a:off x="0" y="0"/>
            <a:ext cx="7559950" cy="10691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542925" y="540975"/>
            <a:ext cx="6486600" cy="9622200"/>
            <a:chOff x="542925" y="540975"/>
            <a:chExt cx="6486600" cy="9622200"/>
          </a:xfrm>
        </p:grpSpPr>
        <p:sp>
          <p:nvSpPr>
            <p:cNvPr id="56" name="Google Shape;56;p13"/>
            <p:cNvSpPr/>
            <p:nvPr/>
          </p:nvSpPr>
          <p:spPr>
            <a:xfrm>
              <a:off x="542925" y="540975"/>
              <a:ext cx="6486600" cy="9622200"/>
            </a:xfrm>
            <a:prstGeom prst="rect">
              <a:avLst/>
            </a:prstGeom>
            <a:gradFill>
              <a:gsLst>
                <a:gs pos="0">
                  <a:srgbClr val="EFC981"/>
                </a:gs>
                <a:gs pos="12000">
                  <a:srgbClr val="E6C081"/>
                </a:gs>
                <a:gs pos="56000">
                  <a:srgbClr val="C58511"/>
                </a:gs>
                <a:gs pos="83000">
                  <a:srgbClr val="EEC687"/>
                </a:gs>
                <a:gs pos="100000">
                  <a:srgbClr val="F2E4CE"/>
                </a:gs>
              </a:gsLst>
              <a:lin ang="0" scaled="0"/>
            </a:gradFill>
            <a:ln>
              <a:noFill/>
            </a:ln>
            <a:effectLst>
              <a:outerShdw blurRad="471488" rotWithShape="0" algn="bl" dir="2220000" dist="47625">
                <a:srgbClr val="7C4747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609600" y="619125"/>
              <a:ext cx="6341100" cy="9463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" name="Google Shape;58;p13"/>
          <p:cNvSpPr txBox="1"/>
          <p:nvPr/>
        </p:nvSpPr>
        <p:spPr>
          <a:xfrm>
            <a:off x="1036800" y="885825"/>
            <a:ext cx="5486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2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rPr>
              <a:t>NAIL SALON</a:t>
            </a:r>
            <a:endParaRPr sz="6200">
              <a:solidFill>
                <a:srgbClr val="1D1D1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036800" y="1228725"/>
            <a:ext cx="54864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100">
                <a:solidFill>
                  <a:srgbClr val="F18E8E"/>
                </a:solidFill>
                <a:latin typeface="Hurricane"/>
                <a:ea typeface="Hurricane"/>
                <a:cs typeface="Hurricane"/>
                <a:sym typeface="Hurricane"/>
              </a:rPr>
              <a:t>Price List</a:t>
            </a:r>
            <a:endParaRPr sz="7100">
              <a:solidFill>
                <a:srgbClr val="F18E8E"/>
              </a:solidFill>
              <a:latin typeface="Hurricane"/>
              <a:ea typeface="Hurricane"/>
              <a:cs typeface="Hurricane"/>
              <a:sym typeface="Hurricane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1255875" y="2152650"/>
            <a:ext cx="5435590" cy="2765525"/>
            <a:chOff x="1255875" y="2152650"/>
            <a:chExt cx="5435590" cy="2765525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1255875" y="2152650"/>
              <a:ext cx="3906600" cy="92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6000">
                  <a:solidFill>
                    <a:srgbClr val="1D1D1B"/>
                  </a:solidFill>
                  <a:latin typeface="Hurricane"/>
                  <a:ea typeface="Hurricane"/>
                  <a:cs typeface="Hurricane"/>
                  <a:sym typeface="Hurricane"/>
                </a:rPr>
                <a:t>Manicure</a:t>
              </a:r>
              <a:endParaRPr sz="6000">
                <a:solidFill>
                  <a:srgbClr val="1D1D1B"/>
                </a:solidFill>
                <a:latin typeface="Hurricane"/>
                <a:ea typeface="Hurricane"/>
                <a:cs typeface="Hurricane"/>
                <a:sym typeface="Hurricane"/>
              </a:endParaRPr>
            </a:p>
          </p:txBody>
        </p:sp>
        <p:grpSp>
          <p:nvGrpSpPr>
            <p:cNvPr id="62" name="Google Shape;62;p13"/>
            <p:cNvGrpSpPr/>
            <p:nvPr/>
          </p:nvGrpSpPr>
          <p:grpSpPr>
            <a:xfrm>
              <a:off x="1652588" y="3085575"/>
              <a:ext cx="3552900" cy="1832600"/>
              <a:chOff x="1652588" y="3085575"/>
              <a:chExt cx="3552900" cy="1832600"/>
            </a:xfrm>
          </p:grpSpPr>
          <p:sp>
            <p:nvSpPr>
              <p:cNvPr id="63" name="Google Shape;63;p13"/>
              <p:cNvSpPr txBox="1"/>
              <p:nvPr/>
            </p:nvSpPr>
            <p:spPr>
              <a:xfrm>
                <a:off x="1652588" y="3085575"/>
                <a:ext cx="3552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Manicure (American)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1652588" y="3415135"/>
                <a:ext cx="3552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Express Manicure (Gel American)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1652588" y="3744695"/>
                <a:ext cx="3552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Manicure (French)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1652588" y="4074255"/>
                <a:ext cx="3552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Express Manicure (Normal French)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1652588" y="4403815"/>
                <a:ext cx="3552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Kids Manicure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68" name="Google Shape;68;p13"/>
              <p:cNvSpPr txBox="1"/>
              <p:nvPr/>
            </p:nvSpPr>
            <p:spPr>
              <a:xfrm>
                <a:off x="1652588" y="4733375"/>
                <a:ext cx="3552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Luxury Manicure (Gel French)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</p:grpSp>
        <p:grpSp>
          <p:nvGrpSpPr>
            <p:cNvPr id="69" name="Google Shape;69;p13"/>
            <p:cNvGrpSpPr/>
            <p:nvPr/>
          </p:nvGrpSpPr>
          <p:grpSpPr>
            <a:xfrm>
              <a:off x="5872165" y="3085575"/>
              <a:ext cx="819300" cy="1832600"/>
              <a:chOff x="1652590" y="3085575"/>
              <a:chExt cx="819300" cy="1832600"/>
            </a:xfrm>
          </p:grpSpPr>
          <p:sp>
            <p:nvSpPr>
              <p:cNvPr id="70" name="Google Shape;70;p13"/>
              <p:cNvSpPr txBox="1"/>
              <p:nvPr/>
            </p:nvSpPr>
            <p:spPr>
              <a:xfrm>
                <a:off x="1652590" y="3085575"/>
                <a:ext cx="819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$ 15.00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1652590" y="3415135"/>
                <a:ext cx="819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$ 16.00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1652590" y="3744695"/>
                <a:ext cx="819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$ 17.50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1652590" y="4074255"/>
                <a:ext cx="819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$ 12.00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74" name="Google Shape;74;p13"/>
              <p:cNvSpPr txBox="1"/>
              <p:nvPr/>
            </p:nvSpPr>
            <p:spPr>
              <a:xfrm>
                <a:off x="1652590" y="4403815"/>
                <a:ext cx="819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$ 17.25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1652590" y="4733375"/>
                <a:ext cx="819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$ 18.10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</p:grpSp>
      </p:grpSp>
      <p:grpSp>
        <p:nvGrpSpPr>
          <p:cNvPr id="76" name="Google Shape;76;p13"/>
          <p:cNvGrpSpPr/>
          <p:nvPr/>
        </p:nvGrpSpPr>
        <p:grpSpPr>
          <a:xfrm>
            <a:off x="1255875" y="5040200"/>
            <a:ext cx="5435590" cy="2435965"/>
            <a:chOff x="1255875" y="2152650"/>
            <a:chExt cx="5435590" cy="2435965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1255875" y="2152650"/>
              <a:ext cx="3906600" cy="92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6000">
                  <a:solidFill>
                    <a:srgbClr val="1D1D1B"/>
                  </a:solidFill>
                  <a:latin typeface="Hurricane"/>
                  <a:ea typeface="Hurricane"/>
                  <a:cs typeface="Hurricane"/>
                  <a:sym typeface="Hurricane"/>
                </a:rPr>
                <a:t>Pedicure</a:t>
              </a:r>
              <a:endParaRPr sz="6000">
                <a:solidFill>
                  <a:srgbClr val="1D1D1B"/>
                </a:solidFill>
                <a:latin typeface="Hurricane"/>
                <a:ea typeface="Hurricane"/>
                <a:cs typeface="Hurricane"/>
                <a:sym typeface="Hurricane"/>
              </a:endParaRPr>
            </a:p>
          </p:txBody>
        </p:sp>
        <p:grpSp>
          <p:nvGrpSpPr>
            <p:cNvPr id="78" name="Google Shape;78;p13"/>
            <p:cNvGrpSpPr/>
            <p:nvPr/>
          </p:nvGrpSpPr>
          <p:grpSpPr>
            <a:xfrm>
              <a:off x="1652588" y="3085575"/>
              <a:ext cx="3552900" cy="1503040"/>
              <a:chOff x="1652588" y="3085575"/>
              <a:chExt cx="3552900" cy="1503040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1652588" y="3085575"/>
                <a:ext cx="3552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Classic Pedicure (Gel)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1652588" y="3415135"/>
                <a:ext cx="3552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Classic Pedicure (American)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1652588" y="3744695"/>
                <a:ext cx="3552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Kids Pedicure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1652588" y="4074255"/>
                <a:ext cx="3552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Luxury Slush Pedicure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1652588" y="4403815"/>
                <a:ext cx="3552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Dry Express Pedicure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</p:grpSp>
        <p:grpSp>
          <p:nvGrpSpPr>
            <p:cNvPr id="84" name="Google Shape;84;p13"/>
            <p:cNvGrpSpPr/>
            <p:nvPr/>
          </p:nvGrpSpPr>
          <p:grpSpPr>
            <a:xfrm>
              <a:off x="5872165" y="3085575"/>
              <a:ext cx="819300" cy="1503040"/>
              <a:chOff x="1652590" y="3085575"/>
              <a:chExt cx="819300" cy="1503040"/>
            </a:xfrm>
          </p:grpSpPr>
          <p:sp>
            <p:nvSpPr>
              <p:cNvPr id="85" name="Google Shape;85;p13"/>
              <p:cNvSpPr txBox="1"/>
              <p:nvPr/>
            </p:nvSpPr>
            <p:spPr>
              <a:xfrm>
                <a:off x="1652590" y="3085575"/>
                <a:ext cx="819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$ 15.00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1652590" y="3415135"/>
                <a:ext cx="819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$ 16.00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1652590" y="3744695"/>
                <a:ext cx="819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$ 17.50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1652590" y="4074255"/>
                <a:ext cx="819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$ 12.00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1652590" y="4403815"/>
                <a:ext cx="819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$ 17.25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</p:grpSp>
      </p:grpSp>
      <p:grpSp>
        <p:nvGrpSpPr>
          <p:cNvPr id="90" name="Google Shape;90;p13"/>
          <p:cNvGrpSpPr/>
          <p:nvPr/>
        </p:nvGrpSpPr>
        <p:grpSpPr>
          <a:xfrm>
            <a:off x="1255875" y="7650050"/>
            <a:ext cx="5435590" cy="1776845"/>
            <a:chOff x="1255875" y="2152650"/>
            <a:chExt cx="5435590" cy="1776845"/>
          </a:xfrm>
        </p:grpSpPr>
        <p:sp>
          <p:nvSpPr>
            <p:cNvPr id="91" name="Google Shape;91;p13"/>
            <p:cNvSpPr txBox="1"/>
            <p:nvPr/>
          </p:nvSpPr>
          <p:spPr>
            <a:xfrm>
              <a:off x="1255875" y="2152650"/>
              <a:ext cx="3906600" cy="92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6000">
                  <a:solidFill>
                    <a:srgbClr val="1D1D1B"/>
                  </a:solidFill>
                  <a:latin typeface="Hurricane"/>
                  <a:ea typeface="Hurricane"/>
                  <a:cs typeface="Hurricane"/>
                  <a:sym typeface="Hurricane"/>
                </a:rPr>
                <a:t>Nail Repair </a:t>
              </a:r>
              <a:endParaRPr sz="6000">
                <a:solidFill>
                  <a:srgbClr val="1D1D1B"/>
                </a:solidFill>
                <a:latin typeface="Hurricane"/>
                <a:ea typeface="Hurricane"/>
                <a:cs typeface="Hurricane"/>
                <a:sym typeface="Hurricane"/>
              </a:endParaRPr>
            </a:p>
          </p:txBody>
        </p:sp>
        <p:grpSp>
          <p:nvGrpSpPr>
            <p:cNvPr id="92" name="Google Shape;92;p13"/>
            <p:cNvGrpSpPr/>
            <p:nvPr/>
          </p:nvGrpSpPr>
          <p:grpSpPr>
            <a:xfrm>
              <a:off x="1652588" y="3085575"/>
              <a:ext cx="3552900" cy="843920"/>
              <a:chOff x="1652588" y="3085575"/>
              <a:chExt cx="3552900" cy="843920"/>
            </a:xfrm>
          </p:grpSpPr>
          <p:sp>
            <p:nvSpPr>
              <p:cNvPr id="93" name="Google Shape;93;p13"/>
              <p:cNvSpPr txBox="1"/>
              <p:nvPr/>
            </p:nvSpPr>
            <p:spPr>
              <a:xfrm>
                <a:off x="1652588" y="3085575"/>
                <a:ext cx="3552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Shellac / Gel Removal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1652588" y="3415135"/>
                <a:ext cx="3552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Nail Enhancements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1652588" y="3744695"/>
                <a:ext cx="3552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Repair Nail Enhancements (Per Nail)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5872165" y="3085575"/>
              <a:ext cx="819300" cy="843920"/>
              <a:chOff x="1652590" y="3085575"/>
              <a:chExt cx="819300" cy="843920"/>
            </a:xfrm>
          </p:grpSpPr>
          <p:sp>
            <p:nvSpPr>
              <p:cNvPr id="97" name="Google Shape;97;p13"/>
              <p:cNvSpPr txBox="1"/>
              <p:nvPr/>
            </p:nvSpPr>
            <p:spPr>
              <a:xfrm>
                <a:off x="1652590" y="3085575"/>
                <a:ext cx="819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$ 15.00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1652590" y="3415135"/>
                <a:ext cx="819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$ 16.00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1652590" y="3744695"/>
                <a:ext cx="819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D1D1B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$ 17.50</a:t>
                </a:r>
                <a:endParaRPr sz="1200">
                  <a:solidFill>
                    <a:srgbClr val="1D1D1B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</p:grpSp>
      </p:grpSp>
      <p:grpSp>
        <p:nvGrpSpPr>
          <p:cNvPr id="100" name="Google Shape;100;p13"/>
          <p:cNvGrpSpPr/>
          <p:nvPr/>
        </p:nvGrpSpPr>
        <p:grpSpPr>
          <a:xfrm>
            <a:off x="1260000" y="2464500"/>
            <a:ext cx="5435598" cy="6675748"/>
            <a:chOff x="1260000" y="2464500"/>
            <a:chExt cx="5435598" cy="6675748"/>
          </a:xfrm>
        </p:grpSpPr>
        <p:pic>
          <p:nvPicPr>
            <p:cNvPr id="101" name="Google Shape;101;p13"/>
            <p:cNvPicPr preferRelativeResize="0"/>
            <p:nvPr/>
          </p:nvPicPr>
          <p:blipFill>
            <a:blip r:embed="rId4">
              <a:alphaModFix amt="40000"/>
            </a:blip>
            <a:stretch>
              <a:fillRect/>
            </a:stretch>
          </p:blipFill>
          <p:spPr>
            <a:xfrm>
              <a:off x="5453075" y="2464500"/>
              <a:ext cx="71700" cy="66757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Google Shape;102;p13"/>
            <p:cNvPicPr preferRelativeResize="0"/>
            <p:nvPr/>
          </p:nvPicPr>
          <p:blipFill>
            <a:blip r:embed="rId5">
              <a:alphaModFix amt="40000"/>
            </a:blip>
            <a:stretch>
              <a:fillRect/>
            </a:stretch>
          </p:blipFill>
          <p:spPr>
            <a:xfrm>
              <a:off x="1260000" y="5119849"/>
              <a:ext cx="5435598" cy="776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3" name="Google Shape;103;p13"/>
            <p:cNvPicPr preferRelativeResize="0"/>
            <p:nvPr/>
          </p:nvPicPr>
          <p:blipFill>
            <a:blip r:embed="rId5">
              <a:alphaModFix amt="40000"/>
            </a:blip>
            <a:stretch>
              <a:fillRect/>
            </a:stretch>
          </p:blipFill>
          <p:spPr>
            <a:xfrm>
              <a:off x="1260000" y="7659574"/>
              <a:ext cx="5435598" cy="7765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oogle Shape;108;p14"/>
          <p:cNvGrpSpPr/>
          <p:nvPr/>
        </p:nvGrpSpPr>
        <p:grpSpPr>
          <a:xfrm>
            <a:off x="25" y="1"/>
            <a:ext cx="7559950" cy="10691999"/>
            <a:chOff x="0" y="0"/>
            <a:chExt cx="7559950" cy="10691999"/>
          </a:xfrm>
        </p:grpSpPr>
        <p:pic>
          <p:nvPicPr>
            <p:cNvPr id="109" name="Google Shape;109;p14"/>
            <p:cNvPicPr preferRelativeResize="0"/>
            <p:nvPr/>
          </p:nvPicPr>
          <p:blipFill rotWithShape="1">
            <a:blip r:embed="rId3">
              <a:alphaModFix/>
            </a:blip>
            <a:srcRect b="5939" l="1708" r="1194" t="2535"/>
            <a:stretch/>
          </p:blipFill>
          <p:spPr>
            <a:xfrm>
              <a:off x="0" y="0"/>
              <a:ext cx="7559950" cy="106919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0" name="Google Shape;110;p14"/>
            <p:cNvGrpSpPr/>
            <p:nvPr/>
          </p:nvGrpSpPr>
          <p:grpSpPr>
            <a:xfrm>
              <a:off x="542925" y="540975"/>
              <a:ext cx="6486600" cy="9622200"/>
              <a:chOff x="542925" y="540975"/>
              <a:chExt cx="6486600" cy="9622200"/>
            </a:xfrm>
          </p:grpSpPr>
          <p:sp>
            <p:nvSpPr>
              <p:cNvPr id="111" name="Google Shape;111;p14"/>
              <p:cNvSpPr/>
              <p:nvPr/>
            </p:nvSpPr>
            <p:spPr>
              <a:xfrm>
                <a:off x="542925" y="540975"/>
                <a:ext cx="6486600" cy="9622200"/>
              </a:xfrm>
              <a:prstGeom prst="rect">
                <a:avLst/>
              </a:prstGeom>
              <a:gradFill>
                <a:gsLst>
                  <a:gs pos="0">
                    <a:srgbClr val="EFC981"/>
                  </a:gs>
                  <a:gs pos="12000">
                    <a:srgbClr val="E6C081"/>
                  </a:gs>
                  <a:gs pos="56000">
                    <a:srgbClr val="C58511"/>
                  </a:gs>
                  <a:gs pos="83000">
                    <a:srgbClr val="EEC687"/>
                  </a:gs>
                  <a:gs pos="100000">
                    <a:srgbClr val="F2E4CE"/>
                  </a:gs>
                </a:gsLst>
                <a:lin ang="0" scaled="0"/>
              </a:gradFill>
              <a:ln>
                <a:noFill/>
              </a:ln>
              <a:effectLst>
                <a:outerShdw blurRad="471488" rotWithShape="0" algn="bl" dir="2220000" dist="47625">
                  <a:srgbClr val="7C4747">
                    <a:alpha val="4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4"/>
              <p:cNvSpPr/>
              <p:nvPr/>
            </p:nvSpPr>
            <p:spPr>
              <a:xfrm>
                <a:off x="609600" y="619125"/>
                <a:ext cx="6341100" cy="94632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13" name="Google Shape;113;p14"/>
          <p:cNvSpPr txBox="1"/>
          <p:nvPr/>
        </p:nvSpPr>
        <p:spPr>
          <a:xfrm>
            <a:off x="1036800" y="4453976"/>
            <a:ext cx="5486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2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rPr>
              <a:t>NAIL SALON</a:t>
            </a:r>
            <a:endParaRPr sz="6200">
              <a:solidFill>
                <a:srgbClr val="1D1D1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1036800" y="4849872"/>
            <a:ext cx="54864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100">
                <a:solidFill>
                  <a:srgbClr val="F18E8E"/>
                </a:solidFill>
                <a:latin typeface="Hurricane"/>
                <a:ea typeface="Hurricane"/>
                <a:cs typeface="Hurricane"/>
                <a:sym typeface="Hurricane"/>
              </a:rPr>
              <a:t>All</a:t>
            </a:r>
            <a:r>
              <a:rPr lang="ru" sz="6100">
                <a:solidFill>
                  <a:srgbClr val="F18E8E"/>
                </a:solidFill>
                <a:latin typeface="Hurricane"/>
                <a:ea typeface="Hurricane"/>
                <a:cs typeface="Hurricane"/>
                <a:sym typeface="Hurricane"/>
              </a:rPr>
              <a:t>  </a:t>
            </a:r>
            <a:r>
              <a:rPr lang="ru" sz="6100">
                <a:solidFill>
                  <a:srgbClr val="F18E8E"/>
                </a:solidFill>
                <a:latin typeface="Hurricane"/>
                <a:ea typeface="Hurricane"/>
                <a:cs typeface="Hurricane"/>
                <a:sym typeface="Hurricane"/>
              </a:rPr>
              <a:t>About Nails</a:t>
            </a:r>
            <a:endParaRPr sz="6100">
              <a:solidFill>
                <a:srgbClr val="F18E8E"/>
              </a:solidFill>
              <a:latin typeface="Hurricane"/>
              <a:ea typeface="Hurricane"/>
              <a:cs typeface="Hurricane"/>
              <a:sym typeface="Hurricane"/>
            </a:endParaRPr>
          </a:p>
        </p:txBody>
      </p:sp>
      <p:grpSp>
        <p:nvGrpSpPr>
          <p:cNvPr id="115" name="Google Shape;115;p14"/>
          <p:cNvGrpSpPr/>
          <p:nvPr/>
        </p:nvGrpSpPr>
        <p:grpSpPr>
          <a:xfrm>
            <a:off x="2461650" y="8975800"/>
            <a:ext cx="2636700" cy="705225"/>
            <a:chOff x="2461650" y="8975800"/>
            <a:chExt cx="2636700" cy="705225"/>
          </a:xfrm>
        </p:grpSpPr>
        <p:grpSp>
          <p:nvGrpSpPr>
            <p:cNvPr id="116" name="Google Shape;116;p14"/>
            <p:cNvGrpSpPr/>
            <p:nvPr/>
          </p:nvGrpSpPr>
          <p:grpSpPr>
            <a:xfrm>
              <a:off x="3415576" y="8975800"/>
              <a:ext cx="755340" cy="168575"/>
              <a:chOff x="3415576" y="8975800"/>
              <a:chExt cx="755340" cy="168575"/>
            </a:xfrm>
          </p:grpSpPr>
          <p:pic>
            <p:nvPicPr>
              <p:cNvPr id="117" name="Google Shape;117;p1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4031519" y="8979042"/>
                <a:ext cx="139398" cy="16209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" name="Google Shape;118;p14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3642502" y="8979042"/>
                <a:ext cx="68078" cy="16209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9" name="Google Shape;119;p14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3772175" y="8982284"/>
                <a:ext cx="197750" cy="15560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0" name="Google Shape;120;p14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3415576" y="8975800"/>
                <a:ext cx="165332" cy="1685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21" name="Google Shape;121;p14"/>
            <p:cNvSpPr txBox="1"/>
            <p:nvPr/>
          </p:nvSpPr>
          <p:spPr>
            <a:xfrm>
              <a:off x="2461650" y="9178250"/>
              <a:ext cx="2636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Comfortaa"/>
                  <a:ea typeface="Comfortaa"/>
                  <a:cs typeface="Comfortaa"/>
                  <a:sym typeface="Comfortaa"/>
                </a:rPr>
                <a:t>your social media</a:t>
              </a:r>
              <a:endParaRPr sz="12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2" name="Google Shape;122;p14"/>
            <p:cNvSpPr txBox="1"/>
            <p:nvPr/>
          </p:nvSpPr>
          <p:spPr>
            <a:xfrm>
              <a:off x="2461650" y="9496225"/>
              <a:ext cx="2636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Comfortaa"/>
                  <a:ea typeface="Comfortaa"/>
                  <a:cs typeface="Comfortaa"/>
                  <a:sym typeface="Comfortaa"/>
                </a:rPr>
                <a:t>www.yourwebsite.com</a:t>
              </a:r>
              <a:endParaRPr sz="12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cxnSp>
          <p:nvCxnSpPr>
            <p:cNvPr id="123" name="Google Shape;123;p14"/>
            <p:cNvCxnSpPr/>
            <p:nvPr/>
          </p:nvCxnSpPr>
          <p:spPr>
            <a:xfrm>
              <a:off x="3600425" y="9436650"/>
              <a:ext cx="3744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