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Dancing Script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8">
          <p15:clr>
            <a:srgbClr val="A4A3A4"/>
          </p15:clr>
        </p15:guide>
        <p15:guide id="2" pos="4624">
          <p15:clr>
            <a:srgbClr val="A4A3A4"/>
          </p15:clr>
        </p15:guide>
        <p15:guide id="3" pos="138">
          <p15:clr>
            <a:srgbClr val="9AA0A6"/>
          </p15:clr>
        </p15:guide>
        <p15:guide id="4" orient="horz" pos="639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8" orient="horz"/>
        <p:guide pos="4624"/>
        <p:guide pos="138"/>
        <p:guide pos="639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DancingScript-bold.fntdata"/><Relationship Id="rId9" Type="http://schemas.openxmlformats.org/officeDocument/2006/relationships/font" Target="fonts/Dancing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E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28600" y="228600"/>
            <a:ext cx="7112400" cy="9925200"/>
          </a:xfrm>
          <a:prstGeom prst="rect">
            <a:avLst/>
          </a:prstGeom>
          <a:noFill/>
          <a:ln cap="flat" cmpd="sng" w="19050">
            <a:solidFill>
              <a:srgbClr val="92DA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952625" y="104775"/>
            <a:ext cx="3648000" cy="228600"/>
          </a:xfrm>
          <a:prstGeom prst="rect">
            <a:avLst/>
          </a:prstGeom>
          <a:solidFill>
            <a:srgbClr val="F7E2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057275" y="571500"/>
            <a:ext cx="5476800" cy="9582300"/>
          </a:xfrm>
          <a:prstGeom prst="round2SameRect">
            <a:avLst>
              <a:gd fmla="val 50000" name="adj1"/>
              <a:gd fmla="val 0" name="adj2"/>
            </a:avLst>
          </a:prstGeom>
          <a:solidFill>
            <a:srgbClr val="FFF5F5"/>
          </a:solidFill>
          <a:ln cap="flat" cmpd="sng" w="19050">
            <a:solidFill>
              <a:srgbClr val="92DA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375" y="0"/>
            <a:ext cx="3173251" cy="2421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695326" y="1128975"/>
            <a:ext cx="514349" cy="723651"/>
            <a:chOff x="695326" y="1128975"/>
            <a:chExt cx="514349" cy="723651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95326" y="1490676"/>
              <a:ext cx="361950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34425" y="1128975"/>
              <a:ext cx="275250" cy="275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6969950" y="435775"/>
            <a:ext cx="257100" cy="257100"/>
            <a:chOff x="6969950" y="435775"/>
            <a:chExt cx="257100" cy="257100"/>
          </a:xfrm>
        </p:grpSpPr>
        <p:cxnSp>
          <p:nvCxnSpPr>
            <p:cNvPr id="63" name="Google Shape;63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 flipH="1" rot="10800000">
            <a:off x="6674651" y="4798481"/>
            <a:ext cx="476249" cy="737938"/>
            <a:chOff x="723901" y="1093256"/>
            <a:chExt cx="476249" cy="737938"/>
          </a:xfrm>
        </p:grpSpPr>
        <p:pic>
          <p:nvPicPr>
            <p:cNvPr id="68" name="Google Shape;6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23901" y="1469244"/>
              <a:ext cx="361950" cy="36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24900" y="1093256"/>
              <a:ext cx="275250" cy="2752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0" name="Google Shape;70;p13"/>
          <p:cNvGrpSpPr/>
          <p:nvPr/>
        </p:nvGrpSpPr>
        <p:grpSpPr>
          <a:xfrm>
            <a:off x="6888804" y="9651188"/>
            <a:ext cx="369093" cy="369093"/>
            <a:chOff x="6969950" y="435775"/>
            <a:chExt cx="257100" cy="257100"/>
          </a:xfrm>
        </p:grpSpPr>
        <p:cxnSp>
          <p:nvCxnSpPr>
            <p:cNvPr id="71" name="Google Shape;71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950" y="8405900"/>
            <a:ext cx="257100" cy="257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3"/>
          <p:cNvGrpSpPr/>
          <p:nvPr/>
        </p:nvGrpSpPr>
        <p:grpSpPr>
          <a:xfrm>
            <a:off x="792683" y="6367470"/>
            <a:ext cx="161870" cy="161870"/>
            <a:chOff x="6969950" y="435775"/>
            <a:chExt cx="257100" cy="25710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3"/>
          <p:cNvGrpSpPr/>
          <p:nvPr/>
        </p:nvGrpSpPr>
        <p:grpSpPr>
          <a:xfrm>
            <a:off x="816508" y="9858395"/>
            <a:ext cx="161870" cy="161870"/>
            <a:chOff x="6969950" y="435775"/>
            <a:chExt cx="257100" cy="257100"/>
          </a:xfrm>
        </p:grpSpPr>
        <p:cxnSp>
          <p:nvCxnSpPr>
            <p:cNvPr id="82" name="Google Shape;82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7098500" y="435775"/>
              <a:ext cx="0" cy="2571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7098507" y="435666"/>
              <a:ext cx="0" cy="257104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/>
          <p:nvPr/>
        </p:nvSpPr>
        <p:spPr>
          <a:xfrm>
            <a:off x="-2952750" y="809625"/>
            <a:ext cx="47700" cy="8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2409838" y="3057525"/>
            <a:ext cx="27432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AC6869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PEDICURE</a:t>
            </a:r>
            <a:endParaRPr sz="3700">
              <a:solidFill>
                <a:srgbClr val="AC6869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cxnSp>
        <p:nvCxnSpPr>
          <p:cNvPr id="88" name="Google Shape;88;p13"/>
          <p:cNvCxnSpPr/>
          <p:nvPr/>
        </p:nvCxnSpPr>
        <p:spPr>
          <a:xfrm>
            <a:off x="1866900" y="3871925"/>
            <a:ext cx="3829200" cy="0"/>
          </a:xfrm>
          <a:prstGeom prst="straightConnector1">
            <a:avLst/>
          </a:prstGeom>
          <a:noFill/>
          <a:ln cap="flat" cmpd="sng" w="19050">
            <a:solidFill>
              <a:srgbClr val="AC686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2695563" y="3948125"/>
            <a:ext cx="2181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92DAD9"/>
                </a:solidFill>
                <a:latin typeface="Dosis"/>
                <a:ea typeface="Dosis"/>
                <a:cs typeface="Dosis"/>
                <a:sym typeface="Dosis"/>
              </a:rPr>
              <a:t>MONICA JEFFRER</a:t>
            </a:r>
            <a:endParaRPr sz="1800">
              <a:solidFill>
                <a:srgbClr val="92DAD9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695563" y="4881575"/>
            <a:ext cx="2181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rPr>
              <a:t>SPA  PEDICURE</a:t>
            </a:r>
            <a:endParaRPr sz="2400">
              <a:solidFill>
                <a:srgbClr val="AC6869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91" name="Google Shape;91;p13"/>
          <p:cNvGrpSpPr/>
          <p:nvPr/>
        </p:nvGrpSpPr>
        <p:grpSpPr>
          <a:xfrm>
            <a:off x="1657350" y="5991225"/>
            <a:ext cx="4233835" cy="277200"/>
            <a:chOff x="1657350" y="5991225"/>
            <a:chExt cx="4233835" cy="2772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657350" y="5991225"/>
              <a:ext cx="1443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SPA  PEDICURE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$37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94" name="Google Shape;94;p13"/>
            <p:cNvCxnSpPr/>
            <p:nvPr/>
          </p:nvCxnSpPr>
          <p:spPr>
            <a:xfrm flipH="1" rot="10800000">
              <a:off x="3152775" y="6205500"/>
              <a:ext cx="22143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5" name="Google Shape;95;p13"/>
          <p:cNvGrpSpPr/>
          <p:nvPr/>
        </p:nvGrpSpPr>
        <p:grpSpPr>
          <a:xfrm>
            <a:off x="1657352" y="6377000"/>
            <a:ext cx="4233833" cy="277200"/>
            <a:chOff x="1657352" y="5991225"/>
            <a:chExt cx="4233833" cy="2772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1657352" y="5991225"/>
              <a:ext cx="2181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SPA  PEDICURE DELUXE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$45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98" name="Google Shape;98;p13"/>
            <p:cNvCxnSpPr/>
            <p:nvPr/>
          </p:nvCxnSpPr>
          <p:spPr>
            <a:xfrm flipH="1" rot="10800000">
              <a:off x="3895725" y="6205500"/>
              <a:ext cx="14715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1657350" y="6767500"/>
            <a:ext cx="4233835" cy="277213"/>
            <a:chOff x="1657350" y="5991213"/>
            <a:chExt cx="4233835" cy="277213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1657350" y="5991213"/>
              <a:ext cx="1386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PEDI EXPRESS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$28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 flipH="1" rot="10800000">
              <a:off x="3114675" y="6205513"/>
              <a:ext cx="22524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3" name="Google Shape;103;p13"/>
          <p:cNvGrpSpPr/>
          <p:nvPr/>
        </p:nvGrpSpPr>
        <p:grpSpPr>
          <a:xfrm>
            <a:off x="1657351" y="7153275"/>
            <a:ext cx="4233833" cy="277213"/>
            <a:chOff x="1657351" y="5991213"/>
            <a:chExt cx="4233833" cy="277213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1657351" y="5991213"/>
              <a:ext cx="1962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SENIOR SOAK &amp; TRIM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$28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06" name="Google Shape;106;p13"/>
            <p:cNvCxnSpPr/>
            <p:nvPr/>
          </p:nvCxnSpPr>
          <p:spPr>
            <a:xfrm flipH="1" rot="10800000">
              <a:off x="3676650" y="6205488"/>
              <a:ext cx="16905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7" name="Google Shape;107;p13"/>
          <p:cNvGrpSpPr/>
          <p:nvPr/>
        </p:nvGrpSpPr>
        <p:grpSpPr>
          <a:xfrm>
            <a:off x="1657350" y="7548575"/>
            <a:ext cx="4233835" cy="277200"/>
            <a:chOff x="1657350" y="5991225"/>
            <a:chExt cx="4233835" cy="2772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1657350" y="5991225"/>
              <a:ext cx="1614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MEN’S PEDICURE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$17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10" name="Google Shape;110;p13"/>
            <p:cNvCxnSpPr/>
            <p:nvPr/>
          </p:nvCxnSpPr>
          <p:spPr>
            <a:xfrm flipH="1" rot="10800000">
              <a:off x="3329000" y="6205500"/>
              <a:ext cx="20385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13"/>
          <p:cNvGrpSpPr/>
          <p:nvPr/>
        </p:nvGrpSpPr>
        <p:grpSpPr>
          <a:xfrm>
            <a:off x="1657351" y="7934350"/>
            <a:ext cx="4233834" cy="277200"/>
            <a:chOff x="1657351" y="5991225"/>
            <a:chExt cx="4233834" cy="2772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1657351" y="5991225"/>
              <a:ext cx="178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TOE TRIM &amp; POLISH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$25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14" name="Google Shape;114;p13"/>
            <p:cNvCxnSpPr/>
            <p:nvPr/>
          </p:nvCxnSpPr>
          <p:spPr>
            <a:xfrm flipH="1" rot="10800000">
              <a:off x="3495675" y="6205475"/>
              <a:ext cx="18714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5" name="Google Shape;115;p13"/>
          <p:cNvGrpSpPr/>
          <p:nvPr/>
        </p:nvGrpSpPr>
        <p:grpSpPr>
          <a:xfrm>
            <a:off x="1657351" y="8324850"/>
            <a:ext cx="4233834" cy="277213"/>
            <a:chOff x="1657351" y="5991213"/>
            <a:chExt cx="4233834" cy="277213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1657351" y="5991213"/>
              <a:ext cx="1724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ACRYLIC FULL SET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$22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18" name="Google Shape;118;p13"/>
            <p:cNvCxnSpPr/>
            <p:nvPr/>
          </p:nvCxnSpPr>
          <p:spPr>
            <a:xfrm flipH="1" rot="10800000">
              <a:off x="3433775" y="6205488"/>
              <a:ext cx="19335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9" name="Google Shape;119;p13"/>
          <p:cNvGrpSpPr/>
          <p:nvPr/>
        </p:nvGrpSpPr>
        <p:grpSpPr>
          <a:xfrm>
            <a:off x="1657351" y="8710625"/>
            <a:ext cx="4233833" cy="277213"/>
            <a:chOff x="1657351" y="5991213"/>
            <a:chExt cx="4233833" cy="277213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1657351" y="5991213"/>
              <a:ext cx="1981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WHITE TIPS FULL SET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$28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22" name="Google Shape;122;p13"/>
            <p:cNvCxnSpPr/>
            <p:nvPr/>
          </p:nvCxnSpPr>
          <p:spPr>
            <a:xfrm>
              <a:off x="3714750" y="6200763"/>
              <a:ext cx="1652400" cy="48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3" name="Google Shape;123;p13"/>
          <p:cNvGrpSpPr/>
          <p:nvPr/>
        </p:nvGrpSpPr>
        <p:grpSpPr>
          <a:xfrm>
            <a:off x="1657353" y="9096400"/>
            <a:ext cx="4233832" cy="277213"/>
            <a:chOff x="1657353" y="5991213"/>
            <a:chExt cx="4233832" cy="277213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1657353" y="5991213"/>
              <a:ext cx="25860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COLORED ACRYLIC FULL SET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5438785" y="5991225"/>
              <a:ext cx="45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AC6869"/>
                  </a:solidFill>
                  <a:latin typeface="Dosis"/>
                  <a:ea typeface="Dosis"/>
                  <a:cs typeface="Dosis"/>
                  <a:sym typeface="Dosis"/>
                </a:rPr>
                <a:t>$42</a:t>
              </a:r>
              <a:endParaRPr sz="1800">
                <a:solidFill>
                  <a:srgbClr val="AC6869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26" name="Google Shape;126;p13"/>
            <p:cNvCxnSpPr/>
            <p:nvPr/>
          </p:nvCxnSpPr>
          <p:spPr>
            <a:xfrm flipH="1" rot="10800000">
              <a:off x="4310075" y="6205438"/>
              <a:ext cx="1057200" cy="9600"/>
            </a:xfrm>
            <a:prstGeom prst="straightConnector1">
              <a:avLst/>
            </a:prstGeom>
            <a:noFill/>
            <a:ln cap="flat" cmpd="sng" w="9525">
              <a:solidFill>
                <a:srgbClr val="92DAD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