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aveat"/>
      <p:regular r:id="rId7"/>
      <p:bold r:id="rId8"/>
    </p:embeddedFont>
    <p:embeddedFont>
      <p:font typeface="Josefin Sans"/>
      <p:regular r:id="rId9"/>
      <p:bold r:id="rId10"/>
      <p:italic r:id="rId11"/>
      <p:boldItalic r:id="rId12"/>
    </p:embeddedFont>
    <p:embeddedFont>
      <p:font typeface="Luckiest Guy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JosefinSans-italic.fntdata"/><Relationship Id="rId10" Type="http://schemas.openxmlformats.org/officeDocument/2006/relationships/font" Target="fonts/JosefinSans-bold.fntdata"/><Relationship Id="rId13" Type="http://schemas.openxmlformats.org/officeDocument/2006/relationships/font" Target="fonts/LuckiestGuy-regular.fntdata"/><Relationship Id="rId12" Type="http://schemas.openxmlformats.org/officeDocument/2006/relationships/font" Target="fonts/Josefi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Josefi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aveat-regular.fntdata"/><Relationship Id="rId8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4421" r="4421" t="0"/>
          <a:stretch/>
        </p:blipFill>
        <p:spPr>
          <a:xfrm>
            <a:off x="0" y="0"/>
            <a:ext cx="7560000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628888" y="1446225"/>
            <a:ext cx="6302372" cy="15676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B7B7B7"/>
                    </a:gs>
                    <a:gs pos="50000">
                      <a:schemeClr val="lt1"/>
                    </a:gs>
                    <a:gs pos="100000">
                      <a:srgbClr val="B7B7B7"/>
                    </a:gs>
                  </a:gsLst>
                  <a:lin ang="5400012" scaled="0"/>
                </a:gradFill>
                <a:latin typeface="Saira Stencil One"/>
              </a:rPr>
              <a:t>SUPER</a:t>
            </a:r>
          </a:p>
        </p:txBody>
      </p:sp>
      <p:sp>
        <p:nvSpPr>
          <p:cNvPr id="56" name="Google Shape;56;p13"/>
          <p:cNvSpPr/>
          <p:nvPr/>
        </p:nvSpPr>
        <p:spPr>
          <a:xfrm>
            <a:off x="1147002" y="2860700"/>
            <a:ext cx="5586645" cy="15676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B7B7B7"/>
                    </a:gs>
                    <a:gs pos="50000">
                      <a:schemeClr val="lt1"/>
                    </a:gs>
                    <a:gs pos="100000">
                      <a:srgbClr val="B7B7B7"/>
                    </a:gs>
                  </a:gsLst>
                  <a:lin ang="5400012" scaled="0"/>
                </a:gradFill>
                <a:latin typeface="Saira Stencil One"/>
              </a:rPr>
              <a:t>BOWL</a:t>
            </a: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14690"/>
            <a:ext cx="7560003" cy="1365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475" y="4111625"/>
            <a:ext cx="6399048" cy="421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8375" y="8772325"/>
            <a:ext cx="5743249" cy="5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001850" y="763600"/>
            <a:ext cx="5556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DOOR OPEN AT 5PM, ENTRY 5$</a:t>
            </a:r>
            <a:endParaRPr sz="18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001850" y="7573975"/>
            <a:ext cx="5556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FEBRUARY 11, 2024</a:t>
            </a:r>
            <a:endParaRPr sz="28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001850" y="8081975"/>
            <a:ext cx="5556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rPr>
              <a:t>GAME DAY AT YOUR BAR</a:t>
            </a:r>
            <a:endParaRPr sz="3600">
              <a:solidFill>
                <a:schemeClr val="lt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001850" y="8828100"/>
            <a:ext cx="254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111D14"/>
                </a:solidFill>
                <a:latin typeface="Josefin Sans"/>
                <a:ea typeface="Josefin Sans"/>
                <a:cs typeface="Josefin Sans"/>
                <a:sym typeface="Josefin Sans"/>
              </a:rPr>
              <a:t>TEAMNAME 1</a:t>
            </a:r>
            <a:endParaRPr b="1" sz="2600">
              <a:solidFill>
                <a:srgbClr val="111D1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089525" y="8828100"/>
            <a:ext cx="254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111D14"/>
                </a:solidFill>
                <a:latin typeface="Josefin Sans"/>
                <a:ea typeface="Josefin Sans"/>
                <a:cs typeface="Josefin Sans"/>
                <a:sym typeface="Josefin Sans"/>
              </a:rPr>
              <a:t>TEAMNAME 2</a:t>
            </a:r>
            <a:endParaRPr b="1" sz="2600">
              <a:solidFill>
                <a:srgbClr val="111D1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234000" y="8665838"/>
            <a:ext cx="109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600">
                <a:solidFill>
                  <a:srgbClr val="111D14"/>
                </a:solidFill>
                <a:latin typeface="Caveat"/>
                <a:ea typeface="Caveat"/>
                <a:cs typeface="Caveat"/>
                <a:sym typeface="Caveat"/>
              </a:rPr>
              <a:t>VS</a:t>
            </a:r>
            <a:endParaRPr b="1" sz="4600">
              <a:solidFill>
                <a:srgbClr val="111D1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60675" y="9554413"/>
            <a:ext cx="6838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MORE INFO: 905</a:t>
            </a:r>
            <a:r>
              <a:rPr lang="ru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-958-95-95 -</a:t>
            </a:r>
            <a:r>
              <a:rPr lang="ru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RUN@GMAIL.COM </a:t>
            </a:r>
            <a:r>
              <a:rPr lang="ru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-</a:t>
            </a:r>
            <a:r>
              <a:rPr lang="ru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RUNSITE.COM</a:t>
            </a:r>
            <a:endParaRPr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7560003" cy="60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