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7560000" cy="10692000"/>
  <p:embeddedFontLst>
    <p:embeddedFont>
      <p:font typeface="Fjalla One"/>
      <p:regular r:id="rId7"/>
    </p:embeddedFont>
    <p:embeddedFont>
      <p:font typeface="Comfortaa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191">
          <p15:clr>
            <a:srgbClr val="747775"/>
          </p15:clr>
        </p15:guide>
        <p15:guide id="2" orient="horz" pos="680">
          <p15:clr>
            <a:srgbClr val="747775"/>
          </p15:clr>
        </p15:guide>
        <p15:guide id="3" orient="horz" pos="4422">
          <p15:clr>
            <a:srgbClr val="747775"/>
          </p15:clr>
        </p15:guide>
        <p15:guide id="4" pos="600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91"/>
        <p:guide pos="680" orient="horz"/>
        <p:guide pos="4422" orient="horz"/>
        <p:guide pos="600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omforta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FjallaOne-regular.fntdata"/><Relationship Id="rId8" Type="http://schemas.openxmlformats.org/officeDocument/2006/relationships/font" Target="fonts/Comforta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1" y="1"/>
            <a:ext cx="10691999" cy="7560001"/>
            <a:chOff x="1" y="1"/>
            <a:chExt cx="10691999" cy="7560001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3">
              <a:alphaModFix amt="30000"/>
            </a:blip>
            <a:srcRect b="0" l="62275" r="0" t="49433"/>
            <a:stretch/>
          </p:blipFill>
          <p:spPr>
            <a:xfrm>
              <a:off x="1" y="1"/>
              <a:ext cx="3038474" cy="4072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 rotWithShape="1">
            <a:blip r:embed="rId3">
              <a:alphaModFix amt="30000"/>
            </a:blip>
            <a:srcRect b="50647" l="5394" r="72881" t="22264"/>
            <a:stretch/>
          </p:blipFill>
          <p:spPr>
            <a:xfrm>
              <a:off x="8942250" y="5378175"/>
              <a:ext cx="1749750" cy="21818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7" name="Google Shape;57;p13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2899515" y="1551745"/>
            <a:ext cx="5520573" cy="55205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13"/>
          <p:cNvGrpSpPr/>
          <p:nvPr/>
        </p:nvGrpSpPr>
        <p:grpSpPr>
          <a:xfrm>
            <a:off x="1884400" y="1076800"/>
            <a:ext cx="7672275" cy="5943300"/>
            <a:chOff x="1884400" y="1076800"/>
            <a:chExt cx="7672275" cy="5943300"/>
          </a:xfrm>
        </p:grpSpPr>
        <p:grpSp>
          <p:nvGrpSpPr>
            <p:cNvPr id="59" name="Google Shape;59;p13"/>
            <p:cNvGrpSpPr/>
            <p:nvPr/>
          </p:nvGrpSpPr>
          <p:grpSpPr>
            <a:xfrm>
              <a:off x="1890000" y="1076800"/>
              <a:ext cx="7666675" cy="5941200"/>
              <a:chOff x="1890000" y="1076800"/>
              <a:chExt cx="7666675" cy="5941200"/>
            </a:xfrm>
          </p:grpSpPr>
          <p:sp>
            <p:nvSpPr>
              <p:cNvPr id="60" name="Google Shape;60;p13"/>
              <p:cNvSpPr/>
              <p:nvPr/>
            </p:nvSpPr>
            <p:spPr>
              <a:xfrm>
                <a:off x="2583175" y="1076800"/>
                <a:ext cx="6973500" cy="538500"/>
              </a:xfrm>
              <a:prstGeom prst="rect">
                <a:avLst/>
              </a:prstGeom>
              <a:solidFill>
                <a:srgbClr val="2F5E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13"/>
              <p:cNvSpPr/>
              <p:nvPr/>
            </p:nvSpPr>
            <p:spPr>
              <a:xfrm rot="5400000">
                <a:off x="-464700" y="3970000"/>
                <a:ext cx="5402700" cy="693300"/>
              </a:xfrm>
              <a:prstGeom prst="rect">
                <a:avLst/>
              </a:prstGeom>
              <a:solidFill>
                <a:srgbClr val="EF6E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" name="Google Shape;62;p13"/>
            <p:cNvGrpSpPr/>
            <p:nvPr/>
          </p:nvGrpSpPr>
          <p:grpSpPr>
            <a:xfrm>
              <a:off x="1884400" y="1076800"/>
              <a:ext cx="7672200" cy="5943300"/>
              <a:chOff x="1884400" y="1076800"/>
              <a:chExt cx="7672200" cy="5943300"/>
            </a:xfrm>
          </p:grpSpPr>
          <p:sp>
            <p:nvSpPr>
              <p:cNvPr id="63" name="Google Shape;63;p13"/>
              <p:cNvSpPr/>
              <p:nvPr/>
            </p:nvSpPr>
            <p:spPr>
              <a:xfrm>
                <a:off x="1895600" y="1076800"/>
                <a:ext cx="7644300" cy="59433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4" name="Google Shape;64;p13"/>
              <p:cNvCxnSpPr/>
              <p:nvPr/>
            </p:nvCxnSpPr>
            <p:spPr>
              <a:xfrm>
                <a:off x="1884400" y="1620000"/>
                <a:ext cx="76722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" name="Google Shape;65;p13"/>
              <p:cNvCxnSpPr/>
              <p:nvPr/>
            </p:nvCxnSpPr>
            <p:spPr>
              <a:xfrm>
                <a:off x="1884400" y="2160000"/>
                <a:ext cx="76722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" name="Google Shape;66;p13"/>
              <p:cNvCxnSpPr/>
              <p:nvPr/>
            </p:nvCxnSpPr>
            <p:spPr>
              <a:xfrm>
                <a:off x="1884400" y="2700000"/>
                <a:ext cx="76722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" name="Google Shape;67;p13"/>
              <p:cNvCxnSpPr/>
              <p:nvPr/>
            </p:nvCxnSpPr>
            <p:spPr>
              <a:xfrm>
                <a:off x="1884400" y="3240000"/>
                <a:ext cx="76722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" name="Google Shape;68;p13"/>
              <p:cNvCxnSpPr/>
              <p:nvPr/>
            </p:nvCxnSpPr>
            <p:spPr>
              <a:xfrm>
                <a:off x="1884400" y="3780000"/>
                <a:ext cx="76722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" name="Google Shape;69;p13"/>
              <p:cNvCxnSpPr/>
              <p:nvPr/>
            </p:nvCxnSpPr>
            <p:spPr>
              <a:xfrm>
                <a:off x="1884400" y="4320000"/>
                <a:ext cx="76722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" name="Google Shape;70;p13"/>
              <p:cNvCxnSpPr/>
              <p:nvPr/>
            </p:nvCxnSpPr>
            <p:spPr>
              <a:xfrm>
                <a:off x="1884400" y="4860000"/>
                <a:ext cx="76722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" name="Google Shape;71;p13"/>
              <p:cNvCxnSpPr/>
              <p:nvPr/>
            </p:nvCxnSpPr>
            <p:spPr>
              <a:xfrm>
                <a:off x="1884400" y="5400000"/>
                <a:ext cx="76722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" name="Google Shape;72;p13"/>
              <p:cNvCxnSpPr/>
              <p:nvPr/>
            </p:nvCxnSpPr>
            <p:spPr>
              <a:xfrm>
                <a:off x="1884400" y="5940000"/>
                <a:ext cx="76722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" name="Google Shape;73;p13"/>
              <p:cNvCxnSpPr/>
              <p:nvPr/>
            </p:nvCxnSpPr>
            <p:spPr>
              <a:xfrm>
                <a:off x="1884400" y="6480000"/>
                <a:ext cx="76722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4" name="Google Shape;74;p13"/>
              <p:cNvCxnSpPr/>
              <p:nvPr/>
            </p:nvCxnSpPr>
            <p:spPr>
              <a:xfrm>
                <a:off x="2586123" y="1082050"/>
                <a:ext cx="0" cy="5936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" name="Google Shape;75;p13"/>
              <p:cNvCxnSpPr/>
              <p:nvPr/>
            </p:nvCxnSpPr>
            <p:spPr>
              <a:xfrm>
                <a:off x="3978368" y="1082050"/>
                <a:ext cx="0" cy="5936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" name="Google Shape;76;p13"/>
              <p:cNvCxnSpPr/>
              <p:nvPr/>
            </p:nvCxnSpPr>
            <p:spPr>
              <a:xfrm>
                <a:off x="3282245" y="1082050"/>
                <a:ext cx="0" cy="5936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" name="Google Shape;77;p13"/>
              <p:cNvCxnSpPr/>
              <p:nvPr/>
            </p:nvCxnSpPr>
            <p:spPr>
              <a:xfrm>
                <a:off x="5370614" y="1082050"/>
                <a:ext cx="0" cy="5936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" name="Google Shape;78;p13"/>
              <p:cNvCxnSpPr/>
              <p:nvPr/>
            </p:nvCxnSpPr>
            <p:spPr>
              <a:xfrm>
                <a:off x="4674491" y="1082050"/>
                <a:ext cx="0" cy="5936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" name="Google Shape;79;p13"/>
              <p:cNvCxnSpPr/>
              <p:nvPr/>
            </p:nvCxnSpPr>
            <p:spPr>
              <a:xfrm>
                <a:off x="6762859" y="1082050"/>
                <a:ext cx="0" cy="5936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" name="Google Shape;80;p13"/>
              <p:cNvCxnSpPr/>
              <p:nvPr/>
            </p:nvCxnSpPr>
            <p:spPr>
              <a:xfrm>
                <a:off x="6066736" y="1082050"/>
                <a:ext cx="0" cy="5936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" name="Google Shape;81;p13"/>
              <p:cNvCxnSpPr/>
              <p:nvPr/>
            </p:nvCxnSpPr>
            <p:spPr>
              <a:xfrm>
                <a:off x="8155105" y="1082050"/>
                <a:ext cx="0" cy="5936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" name="Google Shape;82;p13"/>
              <p:cNvCxnSpPr/>
              <p:nvPr/>
            </p:nvCxnSpPr>
            <p:spPr>
              <a:xfrm>
                <a:off x="7458982" y="1082050"/>
                <a:ext cx="0" cy="5936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" name="Google Shape;83;p13"/>
              <p:cNvCxnSpPr/>
              <p:nvPr/>
            </p:nvCxnSpPr>
            <p:spPr>
              <a:xfrm>
                <a:off x="8851227" y="1082050"/>
                <a:ext cx="0" cy="5936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84" name="Google Shape;84;p13"/>
          <p:cNvSpPr txBox="1"/>
          <p:nvPr/>
        </p:nvSpPr>
        <p:spPr>
          <a:xfrm>
            <a:off x="3194538" y="297170"/>
            <a:ext cx="5052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>
                <a:latin typeface="Comfortaa"/>
                <a:ea typeface="Comfortaa"/>
                <a:cs typeface="Comfortaa"/>
                <a:sym typeface="Comfortaa"/>
              </a:rPr>
              <a:t>BUFFALO </a:t>
            </a:r>
            <a:r>
              <a:rPr lang="ru" sz="4500">
                <a:solidFill>
                  <a:srgbClr val="2F5EA4"/>
                </a:solidFill>
                <a:latin typeface="Fjalla One"/>
                <a:ea typeface="Fjalla One"/>
                <a:cs typeface="Fjalla One"/>
                <a:sym typeface="Fjalla One"/>
              </a:rPr>
              <a:t>BILLS</a:t>
            </a:r>
            <a:endParaRPr sz="4500">
              <a:solidFill>
                <a:srgbClr val="2F5EA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85" name="Google Shape;85;p13"/>
          <p:cNvSpPr txBox="1"/>
          <p:nvPr/>
        </p:nvSpPr>
        <p:spPr>
          <a:xfrm rot="-5400000">
            <a:off x="-1400165" y="3702100"/>
            <a:ext cx="5661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>
                <a:latin typeface="Comfortaa"/>
                <a:ea typeface="Comfortaa"/>
                <a:cs typeface="Comfortaa"/>
                <a:sym typeface="Comfortaa"/>
              </a:rPr>
              <a:t>CINCINNATI </a:t>
            </a:r>
            <a:r>
              <a:rPr lang="ru" sz="4500">
                <a:solidFill>
                  <a:srgbClr val="EF6E22"/>
                </a:solidFill>
                <a:latin typeface="Fjalla One"/>
                <a:ea typeface="Fjalla One"/>
                <a:cs typeface="Fjalla One"/>
                <a:sym typeface="Fjalla One"/>
              </a:rPr>
              <a:t>BENGALS</a:t>
            </a:r>
            <a:endParaRPr sz="4800">
              <a:solidFill>
                <a:srgbClr val="EF6E22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3194538" y="7172395"/>
            <a:ext cx="505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omfortaa"/>
                <a:ea typeface="Comfortaa"/>
                <a:cs typeface="Comfortaa"/>
                <a:sym typeface="Comfortaa"/>
              </a:rPr>
              <a:t>Super Bowl LVIII Squares</a:t>
            </a:r>
            <a:endParaRPr>
              <a:solidFill>
                <a:srgbClr val="2F5EA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