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Anton"/>
      <p:regular r:id="rId7"/>
    </p:embeddedFont>
    <p:embeddedFont>
      <p:font typeface="Open Sans SemiBold"/>
      <p:regular r:id="rId8"/>
      <p:bold r:id="rId9"/>
      <p:italic r:id="rId10"/>
      <p:boldItalic r:id="rId11"/>
    </p:embeddedFont>
    <p:embeddedFont>
      <p:font typeface="Open Sans ExtraBold"/>
      <p:bold r:id="rId12"/>
      <p:boldItalic r:id="rId13"/>
    </p:embeddedFont>
    <p:embeddedFont>
      <p:font typeface="Alfa Slab One"/>
      <p:regular r:id="rId14"/>
    </p:embeddedFont>
    <p:embeddedFont>
      <p:font typeface="Open Sans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227">
          <p15:clr>
            <a:srgbClr val="747775"/>
          </p15:clr>
        </p15:guide>
        <p15:guide id="2" orient="horz" pos="238">
          <p15:clr>
            <a:srgbClr val="747775"/>
          </p15:clr>
        </p15:guide>
        <p15:guide id="3" orient="horz" pos="6497">
          <p15:clr>
            <a:srgbClr val="747775"/>
          </p15:clr>
        </p15:guide>
        <p15:guide id="4" pos="4535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27"/>
        <p:guide pos="238" orient="horz"/>
        <p:guide pos="6497" orient="horz"/>
        <p:guide pos="4535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OpenSansSemiBold-boldItalic.fntdata"/><Relationship Id="rId10" Type="http://schemas.openxmlformats.org/officeDocument/2006/relationships/font" Target="fonts/OpenSansSemiBold-italic.fntdata"/><Relationship Id="rId13" Type="http://schemas.openxmlformats.org/officeDocument/2006/relationships/font" Target="fonts/OpenSansExtraBold-boldItalic.fntdata"/><Relationship Id="rId12" Type="http://schemas.openxmlformats.org/officeDocument/2006/relationships/font" Target="fonts/OpenSansExtraBold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OpenSansSemiBold-bold.fntdata"/><Relationship Id="rId15" Type="http://schemas.openxmlformats.org/officeDocument/2006/relationships/font" Target="fonts/OpenSans-regular.fntdata"/><Relationship Id="rId14" Type="http://schemas.openxmlformats.org/officeDocument/2006/relationships/font" Target="fonts/AlfaSlabOne-regular.fntdata"/><Relationship Id="rId17" Type="http://schemas.openxmlformats.org/officeDocument/2006/relationships/font" Target="fonts/OpenSans-italic.fntdata"/><Relationship Id="rId16" Type="http://schemas.openxmlformats.org/officeDocument/2006/relationships/font" Target="fonts/OpenSans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OpenSans-boldItalic.fntdata"/><Relationship Id="rId7" Type="http://schemas.openxmlformats.org/officeDocument/2006/relationships/font" Target="fonts/Anton-regular.fntdata"/><Relationship Id="rId8" Type="http://schemas.openxmlformats.org/officeDocument/2006/relationships/font" Target="fonts/OpenSansSemiBold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359925" y="1262187"/>
            <a:ext cx="6849300" cy="2686013"/>
            <a:chOff x="359925" y="1262187"/>
            <a:chExt cx="6849300" cy="2686013"/>
          </a:xfrm>
        </p:grpSpPr>
        <p:grpSp>
          <p:nvGrpSpPr>
            <p:cNvPr id="55" name="Google Shape;55;p13"/>
            <p:cNvGrpSpPr/>
            <p:nvPr/>
          </p:nvGrpSpPr>
          <p:grpSpPr>
            <a:xfrm>
              <a:off x="359925" y="1262187"/>
              <a:ext cx="6849300" cy="305313"/>
              <a:chOff x="359925" y="1338387"/>
              <a:chExt cx="6849300" cy="305313"/>
            </a:xfrm>
          </p:grpSpPr>
          <p:sp>
            <p:nvSpPr>
              <p:cNvPr id="56" name="Google Shape;56;p13"/>
              <p:cNvSpPr txBox="1"/>
              <p:nvPr/>
            </p:nvSpPr>
            <p:spPr>
              <a:xfrm>
                <a:off x="360000" y="1338387"/>
                <a:ext cx="3039000" cy="277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800">
                    <a:solidFill>
                      <a:srgbClr val="C2CBD9"/>
                    </a:solidFill>
                    <a:latin typeface="Alfa Slab One"/>
                    <a:ea typeface="Alfa Slab One"/>
                    <a:cs typeface="Alfa Slab One"/>
                    <a:sym typeface="Alfa Slab One"/>
                  </a:rPr>
                  <a:t>Wild Card = 1 Pt</a:t>
                </a:r>
                <a:endParaRPr sz="1800">
                  <a:solidFill>
                    <a:srgbClr val="C2CBD9"/>
                  </a:solidFill>
                  <a:latin typeface="Alfa Slab One"/>
                  <a:ea typeface="Alfa Slab One"/>
                  <a:cs typeface="Alfa Slab One"/>
                  <a:sym typeface="Alfa Slab One"/>
                </a:endParaRPr>
              </a:p>
            </p:txBody>
          </p:sp>
          <p:cxnSp>
            <p:nvCxnSpPr>
              <p:cNvPr id="57" name="Google Shape;57;p13"/>
              <p:cNvCxnSpPr/>
              <p:nvPr/>
            </p:nvCxnSpPr>
            <p:spPr>
              <a:xfrm>
                <a:off x="359925" y="1643700"/>
                <a:ext cx="68493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172B4D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sp>
          <p:nvSpPr>
            <p:cNvPr id="58" name="Google Shape;58;p13"/>
            <p:cNvSpPr txBox="1"/>
            <p:nvPr/>
          </p:nvSpPr>
          <p:spPr>
            <a:xfrm>
              <a:off x="359925" y="1684000"/>
              <a:ext cx="19500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500">
                  <a:solidFill>
                    <a:srgbClr val="172B4D"/>
                  </a:solidFill>
                  <a:latin typeface="Open Sans ExtraBold"/>
                  <a:ea typeface="Open Sans ExtraBold"/>
                  <a:cs typeface="Open Sans ExtraBold"/>
                  <a:sym typeface="Open Sans ExtraBold"/>
                </a:rPr>
                <a:t>Saturday, Jan. </a:t>
              </a:r>
              <a:r>
                <a:rPr lang="ru" sz="1500">
                  <a:solidFill>
                    <a:srgbClr val="172B4D"/>
                  </a:solidFill>
                  <a:latin typeface="Open Sans ExtraBold"/>
                  <a:ea typeface="Open Sans ExtraBold"/>
                  <a:cs typeface="Open Sans ExtraBold"/>
                  <a:sym typeface="Open Sans ExtraBold"/>
                </a:rPr>
                <a:t>11</a:t>
              </a:r>
              <a:endParaRPr sz="1500">
                <a:solidFill>
                  <a:srgbClr val="172B4D"/>
                </a:solidFill>
                <a:latin typeface="Open Sans ExtraBold"/>
                <a:ea typeface="Open Sans ExtraBold"/>
                <a:cs typeface="Open Sans ExtraBold"/>
                <a:sym typeface="Open Sans ExtraBold"/>
              </a:endParaRPr>
            </a:p>
          </p:txBody>
        </p:sp>
        <p:sp>
          <p:nvSpPr>
            <p:cNvPr id="59" name="Google Shape;59;p13"/>
            <p:cNvSpPr txBox="1"/>
            <p:nvPr/>
          </p:nvSpPr>
          <p:spPr>
            <a:xfrm>
              <a:off x="5551150" y="1684000"/>
              <a:ext cx="16488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600">
                  <a:solidFill>
                    <a:srgbClr val="172B4D"/>
                  </a:solidFill>
                  <a:latin typeface="Open Sans ExtraBold"/>
                  <a:ea typeface="Open Sans ExtraBold"/>
                  <a:cs typeface="Open Sans ExtraBold"/>
                  <a:sym typeface="Open Sans ExtraBold"/>
                </a:rPr>
                <a:t>Time(ET)</a:t>
              </a:r>
              <a:endParaRPr sz="1600">
                <a:solidFill>
                  <a:srgbClr val="172B4D"/>
                </a:solidFill>
                <a:latin typeface="Open Sans ExtraBold"/>
                <a:ea typeface="Open Sans ExtraBold"/>
                <a:cs typeface="Open Sans ExtraBold"/>
                <a:sym typeface="Open Sans ExtraBold"/>
              </a:endParaRPr>
            </a:p>
          </p:txBody>
        </p:sp>
        <p:grpSp>
          <p:nvGrpSpPr>
            <p:cNvPr id="60" name="Google Shape;60;p13"/>
            <p:cNvGrpSpPr/>
            <p:nvPr/>
          </p:nvGrpSpPr>
          <p:grpSpPr>
            <a:xfrm>
              <a:off x="360000" y="1951250"/>
              <a:ext cx="6839952" cy="191575"/>
              <a:chOff x="360000" y="2027450"/>
              <a:chExt cx="6839952" cy="191575"/>
            </a:xfrm>
          </p:grpSpPr>
          <p:cxnSp>
            <p:nvCxnSpPr>
              <p:cNvPr id="61" name="Google Shape;61;p13"/>
              <p:cNvCxnSpPr/>
              <p:nvPr/>
            </p:nvCxnSpPr>
            <p:spPr>
              <a:xfrm>
                <a:off x="578400" y="2212250"/>
                <a:ext cx="17238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C2CBD9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62" name="Google Shape;62;p13"/>
              <p:cNvSpPr/>
              <p:nvPr/>
            </p:nvSpPr>
            <p:spPr>
              <a:xfrm>
                <a:off x="360000" y="2058525"/>
                <a:ext cx="160500" cy="160500"/>
              </a:xfrm>
              <a:prstGeom prst="rect">
                <a:avLst/>
              </a:prstGeom>
              <a:noFill/>
              <a:ln cap="flat" cmpd="sng" w="9525">
                <a:solidFill>
                  <a:srgbClr val="172B4D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3" name="Google Shape;63;p13"/>
              <p:cNvSpPr txBox="1"/>
              <p:nvPr/>
            </p:nvSpPr>
            <p:spPr>
              <a:xfrm>
                <a:off x="2501125" y="2027450"/>
                <a:ext cx="5004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solidFill>
                      <a:srgbClr val="172B4D"/>
                    </a:solidFill>
                    <a:latin typeface="Open Sans ExtraBold"/>
                    <a:ea typeface="Open Sans ExtraBold"/>
                    <a:cs typeface="Open Sans ExtraBold"/>
                    <a:sym typeface="Open Sans ExtraBold"/>
                  </a:rPr>
                  <a:t>At</a:t>
                </a:r>
                <a:endParaRPr sz="1200">
                  <a:solidFill>
                    <a:srgbClr val="172B4D"/>
                  </a:solidFill>
                  <a:latin typeface="Open Sans ExtraBold"/>
                  <a:ea typeface="Open Sans ExtraBold"/>
                  <a:cs typeface="Open Sans ExtraBold"/>
                  <a:sym typeface="Open Sans ExtraBold"/>
                </a:endParaRPr>
              </a:p>
            </p:txBody>
          </p:sp>
          <p:sp>
            <p:nvSpPr>
              <p:cNvPr id="64" name="Google Shape;64;p13"/>
              <p:cNvSpPr txBox="1"/>
              <p:nvPr/>
            </p:nvSpPr>
            <p:spPr>
              <a:xfrm>
                <a:off x="578400" y="2027450"/>
                <a:ext cx="17316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rgbClr val="172B4D"/>
                  </a:solidFill>
                  <a:latin typeface="Open Sans SemiBold"/>
                  <a:ea typeface="Open Sans SemiBold"/>
                  <a:cs typeface="Open Sans SemiBold"/>
                  <a:sym typeface="Open Sans SemiBold"/>
                </a:endParaRPr>
              </a:p>
            </p:txBody>
          </p:sp>
          <p:cxnSp>
            <p:nvCxnSpPr>
              <p:cNvPr id="65" name="Google Shape;65;p13"/>
              <p:cNvCxnSpPr/>
              <p:nvPr/>
            </p:nvCxnSpPr>
            <p:spPr>
              <a:xfrm>
                <a:off x="5551152" y="2212250"/>
                <a:ext cx="16488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C2CBD9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66" name="Google Shape;66;p13"/>
              <p:cNvSpPr txBox="1"/>
              <p:nvPr/>
            </p:nvSpPr>
            <p:spPr>
              <a:xfrm>
                <a:off x="5551152" y="2027450"/>
                <a:ext cx="16488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rgbClr val="172B4D"/>
                  </a:solidFill>
                  <a:latin typeface="Open Sans SemiBold"/>
                  <a:ea typeface="Open Sans SemiBold"/>
                  <a:cs typeface="Open Sans SemiBold"/>
                  <a:sym typeface="Open Sans SemiBold"/>
                </a:endParaRPr>
              </a:p>
            </p:txBody>
          </p:sp>
          <p:grpSp>
            <p:nvGrpSpPr>
              <p:cNvPr id="67" name="Google Shape;67;p13"/>
              <p:cNvGrpSpPr/>
              <p:nvPr/>
            </p:nvGrpSpPr>
            <p:grpSpPr>
              <a:xfrm>
                <a:off x="3192638" y="2027450"/>
                <a:ext cx="1976325" cy="191575"/>
                <a:chOff x="3028900" y="1954175"/>
                <a:chExt cx="1976325" cy="191575"/>
              </a:xfrm>
            </p:grpSpPr>
            <p:cxnSp>
              <p:nvCxnSpPr>
                <p:cNvPr id="68" name="Google Shape;68;p13"/>
                <p:cNvCxnSpPr/>
                <p:nvPr/>
              </p:nvCxnSpPr>
              <p:spPr>
                <a:xfrm>
                  <a:off x="3028900" y="2138975"/>
                  <a:ext cx="17238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C2CBD9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69" name="Google Shape;69;p13"/>
                <p:cNvSpPr/>
                <p:nvPr/>
              </p:nvSpPr>
              <p:spPr>
                <a:xfrm>
                  <a:off x="4844725" y="1985250"/>
                  <a:ext cx="160500" cy="1605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172B4D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70" name="Google Shape;70;p13"/>
                <p:cNvSpPr txBox="1"/>
                <p:nvPr/>
              </p:nvSpPr>
              <p:spPr>
                <a:xfrm>
                  <a:off x="3028900" y="1954175"/>
                  <a:ext cx="1731600" cy="184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rgbClr val="172B4D"/>
                    </a:solidFill>
                    <a:latin typeface="Open Sans SemiBold"/>
                    <a:ea typeface="Open Sans SemiBold"/>
                    <a:cs typeface="Open Sans SemiBold"/>
                    <a:sym typeface="Open Sans SemiBold"/>
                  </a:endParaRPr>
                </a:p>
              </p:txBody>
            </p:sp>
          </p:grpSp>
        </p:grpSp>
        <p:grpSp>
          <p:nvGrpSpPr>
            <p:cNvPr id="71" name="Google Shape;71;p13"/>
            <p:cNvGrpSpPr/>
            <p:nvPr/>
          </p:nvGrpSpPr>
          <p:grpSpPr>
            <a:xfrm>
              <a:off x="360000" y="2237675"/>
              <a:ext cx="6839952" cy="191575"/>
              <a:chOff x="360000" y="2027450"/>
              <a:chExt cx="6839952" cy="191575"/>
            </a:xfrm>
          </p:grpSpPr>
          <p:cxnSp>
            <p:nvCxnSpPr>
              <p:cNvPr id="72" name="Google Shape;72;p13"/>
              <p:cNvCxnSpPr/>
              <p:nvPr/>
            </p:nvCxnSpPr>
            <p:spPr>
              <a:xfrm>
                <a:off x="578400" y="2212250"/>
                <a:ext cx="17238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C2CBD9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73" name="Google Shape;73;p13"/>
              <p:cNvSpPr/>
              <p:nvPr/>
            </p:nvSpPr>
            <p:spPr>
              <a:xfrm>
                <a:off x="360000" y="2058525"/>
                <a:ext cx="160500" cy="160500"/>
              </a:xfrm>
              <a:prstGeom prst="rect">
                <a:avLst/>
              </a:prstGeom>
              <a:noFill/>
              <a:ln cap="flat" cmpd="sng" w="9525">
                <a:solidFill>
                  <a:srgbClr val="172B4D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4" name="Google Shape;74;p13"/>
              <p:cNvSpPr txBox="1"/>
              <p:nvPr/>
            </p:nvSpPr>
            <p:spPr>
              <a:xfrm>
                <a:off x="2501125" y="2027450"/>
                <a:ext cx="5004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solidFill>
                      <a:srgbClr val="172B4D"/>
                    </a:solidFill>
                    <a:latin typeface="Open Sans ExtraBold"/>
                    <a:ea typeface="Open Sans ExtraBold"/>
                    <a:cs typeface="Open Sans ExtraBold"/>
                    <a:sym typeface="Open Sans ExtraBold"/>
                  </a:rPr>
                  <a:t>At</a:t>
                </a:r>
                <a:endParaRPr sz="1200">
                  <a:solidFill>
                    <a:srgbClr val="172B4D"/>
                  </a:solidFill>
                  <a:latin typeface="Open Sans ExtraBold"/>
                  <a:ea typeface="Open Sans ExtraBold"/>
                  <a:cs typeface="Open Sans ExtraBold"/>
                  <a:sym typeface="Open Sans ExtraBold"/>
                </a:endParaRPr>
              </a:p>
            </p:txBody>
          </p:sp>
          <p:sp>
            <p:nvSpPr>
              <p:cNvPr id="75" name="Google Shape;75;p13"/>
              <p:cNvSpPr txBox="1"/>
              <p:nvPr/>
            </p:nvSpPr>
            <p:spPr>
              <a:xfrm>
                <a:off x="578400" y="2027450"/>
                <a:ext cx="17316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rgbClr val="172B4D"/>
                  </a:solidFill>
                  <a:latin typeface="Open Sans SemiBold"/>
                  <a:ea typeface="Open Sans SemiBold"/>
                  <a:cs typeface="Open Sans SemiBold"/>
                  <a:sym typeface="Open Sans SemiBold"/>
                </a:endParaRPr>
              </a:p>
            </p:txBody>
          </p:sp>
          <p:cxnSp>
            <p:nvCxnSpPr>
              <p:cNvPr id="76" name="Google Shape;76;p13"/>
              <p:cNvCxnSpPr/>
              <p:nvPr/>
            </p:nvCxnSpPr>
            <p:spPr>
              <a:xfrm>
                <a:off x="5551152" y="2212250"/>
                <a:ext cx="16488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C2CBD9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77" name="Google Shape;77;p13"/>
              <p:cNvSpPr txBox="1"/>
              <p:nvPr/>
            </p:nvSpPr>
            <p:spPr>
              <a:xfrm>
                <a:off x="5551152" y="2027450"/>
                <a:ext cx="16488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rgbClr val="172B4D"/>
                  </a:solidFill>
                  <a:latin typeface="Open Sans SemiBold"/>
                  <a:ea typeface="Open Sans SemiBold"/>
                  <a:cs typeface="Open Sans SemiBold"/>
                  <a:sym typeface="Open Sans SemiBold"/>
                </a:endParaRPr>
              </a:p>
            </p:txBody>
          </p:sp>
          <p:grpSp>
            <p:nvGrpSpPr>
              <p:cNvPr id="78" name="Google Shape;78;p13"/>
              <p:cNvGrpSpPr/>
              <p:nvPr/>
            </p:nvGrpSpPr>
            <p:grpSpPr>
              <a:xfrm>
                <a:off x="3192638" y="2027450"/>
                <a:ext cx="1976325" cy="191575"/>
                <a:chOff x="3028900" y="1954175"/>
                <a:chExt cx="1976325" cy="191575"/>
              </a:xfrm>
            </p:grpSpPr>
            <p:cxnSp>
              <p:nvCxnSpPr>
                <p:cNvPr id="79" name="Google Shape;79;p13"/>
                <p:cNvCxnSpPr/>
                <p:nvPr/>
              </p:nvCxnSpPr>
              <p:spPr>
                <a:xfrm>
                  <a:off x="3028900" y="2138975"/>
                  <a:ext cx="17238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C2CBD9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80" name="Google Shape;80;p13"/>
                <p:cNvSpPr/>
                <p:nvPr/>
              </p:nvSpPr>
              <p:spPr>
                <a:xfrm>
                  <a:off x="4844725" y="1985250"/>
                  <a:ext cx="160500" cy="1605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172B4D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81" name="Google Shape;81;p13"/>
                <p:cNvSpPr txBox="1"/>
                <p:nvPr/>
              </p:nvSpPr>
              <p:spPr>
                <a:xfrm>
                  <a:off x="3028900" y="1954175"/>
                  <a:ext cx="1731600" cy="184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rgbClr val="172B4D"/>
                    </a:solidFill>
                    <a:latin typeface="Open Sans SemiBold"/>
                    <a:ea typeface="Open Sans SemiBold"/>
                    <a:cs typeface="Open Sans SemiBold"/>
                    <a:sym typeface="Open Sans SemiBold"/>
                  </a:endParaRPr>
                </a:p>
              </p:txBody>
            </p:sp>
          </p:grpSp>
        </p:grpSp>
        <p:grpSp>
          <p:nvGrpSpPr>
            <p:cNvPr id="82" name="Google Shape;82;p13"/>
            <p:cNvGrpSpPr/>
            <p:nvPr/>
          </p:nvGrpSpPr>
          <p:grpSpPr>
            <a:xfrm>
              <a:off x="360000" y="2524100"/>
              <a:ext cx="6839952" cy="191575"/>
              <a:chOff x="360000" y="2027450"/>
              <a:chExt cx="6839952" cy="191575"/>
            </a:xfrm>
          </p:grpSpPr>
          <p:cxnSp>
            <p:nvCxnSpPr>
              <p:cNvPr id="83" name="Google Shape;83;p13"/>
              <p:cNvCxnSpPr/>
              <p:nvPr/>
            </p:nvCxnSpPr>
            <p:spPr>
              <a:xfrm>
                <a:off x="578400" y="2212250"/>
                <a:ext cx="17238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C2CBD9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84" name="Google Shape;84;p13"/>
              <p:cNvSpPr/>
              <p:nvPr/>
            </p:nvSpPr>
            <p:spPr>
              <a:xfrm>
                <a:off x="360000" y="2058525"/>
                <a:ext cx="160500" cy="160500"/>
              </a:xfrm>
              <a:prstGeom prst="rect">
                <a:avLst/>
              </a:prstGeom>
              <a:noFill/>
              <a:ln cap="flat" cmpd="sng" w="9525">
                <a:solidFill>
                  <a:srgbClr val="172B4D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5" name="Google Shape;85;p13"/>
              <p:cNvSpPr txBox="1"/>
              <p:nvPr/>
            </p:nvSpPr>
            <p:spPr>
              <a:xfrm>
                <a:off x="2501125" y="2027450"/>
                <a:ext cx="5004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solidFill>
                      <a:srgbClr val="172B4D"/>
                    </a:solidFill>
                    <a:latin typeface="Open Sans ExtraBold"/>
                    <a:ea typeface="Open Sans ExtraBold"/>
                    <a:cs typeface="Open Sans ExtraBold"/>
                    <a:sym typeface="Open Sans ExtraBold"/>
                  </a:rPr>
                  <a:t>At</a:t>
                </a:r>
                <a:endParaRPr sz="1200">
                  <a:solidFill>
                    <a:srgbClr val="172B4D"/>
                  </a:solidFill>
                  <a:latin typeface="Open Sans ExtraBold"/>
                  <a:ea typeface="Open Sans ExtraBold"/>
                  <a:cs typeface="Open Sans ExtraBold"/>
                  <a:sym typeface="Open Sans ExtraBold"/>
                </a:endParaRPr>
              </a:p>
            </p:txBody>
          </p:sp>
          <p:sp>
            <p:nvSpPr>
              <p:cNvPr id="86" name="Google Shape;86;p13"/>
              <p:cNvSpPr txBox="1"/>
              <p:nvPr/>
            </p:nvSpPr>
            <p:spPr>
              <a:xfrm>
                <a:off x="578400" y="2027450"/>
                <a:ext cx="17316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rgbClr val="172B4D"/>
                  </a:solidFill>
                  <a:latin typeface="Open Sans SemiBold"/>
                  <a:ea typeface="Open Sans SemiBold"/>
                  <a:cs typeface="Open Sans SemiBold"/>
                  <a:sym typeface="Open Sans SemiBold"/>
                </a:endParaRPr>
              </a:p>
            </p:txBody>
          </p:sp>
          <p:cxnSp>
            <p:nvCxnSpPr>
              <p:cNvPr id="87" name="Google Shape;87;p13"/>
              <p:cNvCxnSpPr/>
              <p:nvPr/>
            </p:nvCxnSpPr>
            <p:spPr>
              <a:xfrm>
                <a:off x="5551152" y="2212250"/>
                <a:ext cx="16488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C2CBD9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88" name="Google Shape;88;p13"/>
              <p:cNvSpPr txBox="1"/>
              <p:nvPr/>
            </p:nvSpPr>
            <p:spPr>
              <a:xfrm>
                <a:off x="5551152" y="2027450"/>
                <a:ext cx="16488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rgbClr val="172B4D"/>
                  </a:solidFill>
                  <a:latin typeface="Open Sans SemiBold"/>
                  <a:ea typeface="Open Sans SemiBold"/>
                  <a:cs typeface="Open Sans SemiBold"/>
                  <a:sym typeface="Open Sans SemiBold"/>
                </a:endParaRPr>
              </a:p>
            </p:txBody>
          </p:sp>
          <p:grpSp>
            <p:nvGrpSpPr>
              <p:cNvPr id="89" name="Google Shape;89;p13"/>
              <p:cNvGrpSpPr/>
              <p:nvPr/>
            </p:nvGrpSpPr>
            <p:grpSpPr>
              <a:xfrm>
                <a:off x="3192638" y="2027450"/>
                <a:ext cx="1976325" cy="191575"/>
                <a:chOff x="3028900" y="1954175"/>
                <a:chExt cx="1976325" cy="191575"/>
              </a:xfrm>
            </p:grpSpPr>
            <p:cxnSp>
              <p:nvCxnSpPr>
                <p:cNvPr id="90" name="Google Shape;90;p13"/>
                <p:cNvCxnSpPr/>
                <p:nvPr/>
              </p:nvCxnSpPr>
              <p:spPr>
                <a:xfrm>
                  <a:off x="3028900" y="2138975"/>
                  <a:ext cx="17238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C2CBD9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91" name="Google Shape;91;p13"/>
                <p:cNvSpPr/>
                <p:nvPr/>
              </p:nvSpPr>
              <p:spPr>
                <a:xfrm>
                  <a:off x="4844725" y="1985250"/>
                  <a:ext cx="160500" cy="1605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172B4D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92" name="Google Shape;92;p13"/>
                <p:cNvSpPr txBox="1"/>
                <p:nvPr/>
              </p:nvSpPr>
              <p:spPr>
                <a:xfrm>
                  <a:off x="3028900" y="1954175"/>
                  <a:ext cx="1731600" cy="184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rgbClr val="172B4D"/>
                    </a:solidFill>
                    <a:latin typeface="Open Sans SemiBold"/>
                    <a:ea typeface="Open Sans SemiBold"/>
                    <a:cs typeface="Open Sans SemiBold"/>
                    <a:sym typeface="Open Sans SemiBold"/>
                  </a:endParaRPr>
                </a:p>
              </p:txBody>
            </p:sp>
          </p:grpSp>
        </p:grpSp>
        <p:sp>
          <p:nvSpPr>
            <p:cNvPr id="93" name="Google Shape;93;p13"/>
            <p:cNvSpPr txBox="1"/>
            <p:nvPr/>
          </p:nvSpPr>
          <p:spPr>
            <a:xfrm>
              <a:off x="359925" y="2916525"/>
              <a:ext cx="19500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500">
                  <a:solidFill>
                    <a:srgbClr val="172B4D"/>
                  </a:solidFill>
                  <a:latin typeface="Open Sans ExtraBold"/>
                  <a:ea typeface="Open Sans ExtraBold"/>
                  <a:cs typeface="Open Sans ExtraBold"/>
                  <a:sym typeface="Open Sans ExtraBold"/>
                </a:rPr>
                <a:t>Sunday, Jan. </a:t>
              </a:r>
              <a:r>
                <a:rPr lang="ru" sz="1500">
                  <a:solidFill>
                    <a:srgbClr val="172B4D"/>
                  </a:solidFill>
                  <a:latin typeface="Open Sans ExtraBold"/>
                  <a:ea typeface="Open Sans ExtraBold"/>
                  <a:cs typeface="Open Sans ExtraBold"/>
                  <a:sym typeface="Open Sans ExtraBold"/>
                </a:rPr>
                <a:t>12</a:t>
              </a:r>
              <a:endParaRPr sz="1500">
                <a:solidFill>
                  <a:srgbClr val="172B4D"/>
                </a:solidFill>
                <a:latin typeface="Open Sans ExtraBold"/>
                <a:ea typeface="Open Sans ExtraBold"/>
                <a:cs typeface="Open Sans ExtraBold"/>
                <a:sym typeface="Open Sans ExtraBold"/>
              </a:endParaRPr>
            </a:p>
          </p:txBody>
        </p:sp>
        <p:grpSp>
          <p:nvGrpSpPr>
            <p:cNvPr id="94" name="Google Shape;94;p13"/>
            <p:cNvGrpSpPr/>
            <p:nvPr/>
          </p:nvGrpSpPr>
          <p:grpSpPr>
            <a:xfrm>
              <a:off x="360000" y="3183775"/>
              <a:ext cx="6839952" cy="191575"/>
              <a:chOff x="360000" y="2027450"/>
              <a:chExt cx="6839952" cy="191575"/>
            </a:xfrm>
          </p:grpSpPr>
          <p:cxnSp>
            <p:nvCxnSpPr>
              <p:cNvPr id="95" name="Google Shape;95;p13"/>
              <p:cNvCxnSpPr/>
              <p:nvPr/>
            </p:nvCxnSpPr>
            <p:spPr>
              <a:xfrm>
                <a:off x="578400" y="2212250"/>
                <a:ext cx="17238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C2CBD9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96" name="Google Shape;96;p13"/>
              <p:cNvSpPr/>
              <p:nvPr/>
            </p:nvSpPr>
            <p:spPr>
              <a:xfrm>
                <a:off x="360000" y="2058525"/>
                <a:ext cx="160500" cy="160500"/>
              </a:xfrm>
              <a:prstGeom prst="rect">
                <a:avLst/>
              </a:prstGeom>
              <a:noFill/>
              <a:ln cap="flat" cmpd="sng" w="9525">
                <a:solidFill>
                  <a:srgbClr val="172B4D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7" name="Google Shape;97;p13"/>
              <p:cNvSpPr txBox="1"/>
              <p:nvPr/>
            </p:nvSpPr>
            <p:spPr>
              <a:xfrm>
                <a:off x="2501125" y="2027450"/>
                <a:ext cx="5004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solidFill>
                      <a:srgbClr val="172B4D"/>
                    </a:solidFill>
                    <a:latin typeface="Open Sans ExtraBold"/>
                    <a:ea typeface="Open Sans ExtraBold"/>
                    <a:cs typeface="Open Sans ExtraBold"/>
                    <a:sym typeface="Open Sans ExtraBold"/>
                  </a:rPr>
                  <a:t>At</a:t>
                </a:r>
                <a:endParaRPr sz="1200">
                  <a:solidFill>
                    <a:srgbClr val="172B4D"/>
                  </a:solidFill>
                  <a:latin typeface="Open Sans ExtraBold"/>
                  <a:ea typeface="Open Sans ExtraBold"/>
                  <a:cs typeface="Open Sans ExtraBold"/>
                  <a:sym typeface="Open Sans ExtraBold"/>
                </a:endParaRPr>
              </a:p>
            </p:txBody>
          </p:sp>
          <p:sp>
            <p:nvSpPr>
              <p:cNvPr id="98" name="Google Shape;98;p13"/>
              <p:cNvSpPr txBox="1"/>
              <p:nvPr/>
            </p:nvSpPr>
            <p:spPr>
              <a:xfrm>
                <a:off x="578400" y="2027450"/>
                <a:ext cx="17316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rgbClr val="172B4D"/>
                  </a:solidFill>
                  <a:latin typeface="Open Sans SemiBold"/>
                  <a:ea typeface="Open Sans SemiBold"/>
                  <a:cs typeface="Open Sans SemiBold"/>
                  <a:sym typeface="Open Sans SemiBold"/>
                </a:endParaRPr>
              </a:p>
            </p:txBody>
          </p:sp>
          <p:cxnSp>
            <p:nvCxnSpPr>
              <p:cNvPr id="99" name="Google Shape;99;p13"/>
              <p:cNvCxnSpPr/>
              <p:nvPr/>
            </p:nvCxnSpPr>
            <p:spPr>
              <a:xfrm>
                <a:off x="5551152" y="2212250"/>
                <a:ext cx="16488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C2CBD9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00" name="Google Shape;100;p13"/>
              <p:cNvSpPr txBox="1"/>
              <p:nvPr/>
            </p:nvSpPr>
            <p:spPr>
              <a:xfrm>
                <a:off x="5551152" y="2027450"/>
                <a:ext cx="16488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rgbClr val="172B4D"/>
                  </a:solidFill>
                  <a:latin typeface="Open Sans SemiBold"/>
                  <a:ea typeface="Open Sans SemiBold"/>
                  <a:cs typeface="Open Sans SemiBold"/>
                  <a:sym typeface="Open Sans SemiBold"/>
                </a:endParaRPr>
              </a:p>
            </p:txBody>
          </p:sp>
          <p:grpSp>
            <p:nvGrpSpPr>
              <p:cNvPr id="101" name="Google Shape;101;p13"/>
              <p:cNvGrpSpPr/>
              <p:nvPr/>
            </p:nvGrpSpPr>
            <p:grpSpPr>
              <a:xfrm>
                <a:off x="3192638" y="2027450"/>
                <a:ext cx="1976325" cy="191575"/>
                <a:chOff x="3028900" y="1954175"/>
                <a:chExt cx="1976325" cy="191575"/>
              </a:xfrm>
            </p:grpSpPr>
            <p:cxnSp>
              <p:nvCxnSpPr>
                <p:cNvPr id="102" name="Google Shape;102;p13"/>
                <p:cNvCxnSpPr/>
                <p:nvPr/>
              </p:nvCxnSpPr>
              <p:spPr>
                <a:xfrm>
                  <a:off x="3028900" y="2138975"/>
                  <a:ext cx="17238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C2CBD9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103" name="Google Shape;103;p13"/>
                <p:cNvSpPr/>
                <p:nvPr/>
              </p:nvSpPr>
              <p:spPr>
                <a:xfrm>
                  <a:off x="4844725" y="1985250"/>
                  <a:ext cx="160500" cy="1605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172B4D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04" name="Google Shape;104;p13"/>
                <p:cNvSpPr txBox="1"/>
                <p:nvPr/>
              </p:nvSpPr>
              <p:spPr>
                <a:xfrm>
                  <a:off x="3028900" y="1954175"/>
                  <a:ext cx="1731600" cy="184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rgbClr val="172B4D"/>
                    </a:solidFill>
                    <a:latin typeface="Open Sans SemiBold"/>
                    <a:ea typeface="Open Sans SemiBold"/>
                    <a:cs typeface="Open Sans SemiBold"/>
                    <a:sym typeface="Open Sans SemiBold"/>
                  </a:endParaRPr>
                </a:p>
              </p:txBody>
            </p:sp>
          </p:grpSp>
        </p:grpSp>
        <p:grpSp>
          <p:nvGrpSpPr>
            <p:cNvPr id="105" name="Google Shape;105;p13"/>
            <p:cNvGrpSpPr/>
            <p:nvPr/>
          </p:nvGrpSpPr>
          <p:grpSpPr>
            <a:xfrm>
              <a:off x="360000" y="3470200"/>
              <a:ext cx="6839952" cy="191575"/>
              <a:chOff x="360000" y="2027450"/>
              <a:chExt cx="6839952" cy="191575"/>
            </a:xfrm>
          </p:grpSpPr>
          <p:cxnSp>
            <p:nvCxnSpPr>
              <p:cNvPr id="106" name="Google Shape;106;p13"/>
              <p:cNvCxnSpPr/>
              <p:nvPr/>
            </p:nvCxnSpPr>
            <p:spPr>
              <a:xfrm>
                <a:off x="578400" y="2212250"/>
                <a:ext cx="17238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C2CBD9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07" name="Google Shape;107;p13"/>
              <p:cNvSpPr/>
              <p:nvPr/>
            </p:nvSpPr>
            <p:spPr>
              <a:xfrm>
                <a:off x="360000" y="2058525"/>
                <a:ext cx="160500" cy="160500"/>
              </a:xfrm>
              <a:prstGeom prst="rect">
                <a:avLst/>
              </a:prstGeom>
              <a:noFill/>
              <a:ln cap="flat" cmpd="sng" w="9525">
                <a:solidFill>
                  <a:srgbClr val="172B4D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8" name="Google Shape;108;p13"/>
              <p:cNvSpPr txBox="1"/>
              <p:nvPr/>
            </p:nvSpPr>
            <p:spPr>
              <a:xfrm>
                <a:off x="2501125" y="2027450"/>
                <a:ext cx="5004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solidFill>
                      <a:srgbClr val="172B4D"/>
                    </a:solidFill>
                    <a:latin typeface="Open Sans ExtraBold"/>
                    <a:ea typeface="Open Sans ExtraBold"/>
                    <a:cs typeface="Open Sans ExtraBold"/>
                    <a:sym typeface="Open Sans ExtraBold"/>
                  </a:rPr>
                  <a:t>At</a:t>
                </a:r>
                <a:endParaRPr sz="1200">
                  <a:solidFill>
                    <a:srgbClr val="172B4D"/>
                  </a:solidFill>
                  <a:latin typeface="Open Sans ExtraBold"/>
                  <a:ea typeface="Open Sans ExtraBold"/>
                  <a:cs typeface="Open Sans ExtraBold"/>
                  <a:sym typeface="Open Sans ExtraBold"/>
                </a:endParaRPr>
              </a:p>
            </p:txBody>
          </p:sp>
          <p:sp>
            <p:nvSpPr>
              <p:cNvPr id="109" name="Google Shape;109;p13"/>
              <p:cNvSpPr txBox="1"/>
              <p:nvPr/>
            </p:nvSpPr>
            <p:spPr>
              <a:xfrm>
                <a:off x="578400" y="2027450"/>
                <a:ext cx="17316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rgbClr val="172B4D"/>
                  </a:solidFill>
                  <a:latin typeface="Open Sans SemiBold"/>
                  <a:ea typeface="Open Sans SemiBold"/>
                  <a:cs typeface="Open Sans SemiBold"/>
                  <a:sym typeface="Open Sans SemiBold"/>
                </a:endParaRPr>
              </a:p>
            </p:txBody>
          </p:sp>
          <p:cxnSp>
            <p:nvCxnSpPr>
              <p:cNvPr id="110" name="Google Shape;110;p13"/>
              <p:cNvCxnSpPr/>
              <p:nvPr/>
            </p:nvCxnSpPr>
            <p:spPr>
              <a:xfrm>
                <a:off x="5551152" y="2212250"/>
                <a:ext cx="16488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C2CBD9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11" name="Google Shape;111;p13"/>
              <p:cNvSpPr txBox="1"/>
              <p:nvPr/>
            </p:nvSpPr>
            <p:spPr>
              <a:xfrm>
                <a:off x="5551152" y="2027450"/>
                <a:ext cx="16488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rgbClr val="172B4D"/>
                  </a:solidFill>
                  <a:latin typeface="Open Sans SemiBold"/>
                  <a:ea typeface="Open Sans SemiBold"/>
                  <a:cs typeface="Open Sans SemiBold"/>
                  <a:sym typeface="Open Sans SemiBold"/>
                </a:endParaRPr>
              </a:p>
            </p:txBody>
          </p:sp>
          <p:grpSp>
            <p:nvGrpSpPr>
              <p:cNvPr id="112" name="Google Shape;112;p13"/>
              <p:cNvGrpSpPr/>
              <p:nvPr/>
            </p:nvGrpSpPr>
            <p:grpSpPr>
              <a:xfrm>
                <a:off x="3192638" y="2027450"/>
                <a:ext cx="1976325" cy="191575"/>
                <a:chOff x="3028900" y="1954175"/>
                <a:chExt cx="1976325" cy="191575"/>
              </a:xfrm>
            </p:grpSpPr>
            <p:cxnSp>
              <p:nvCxnSpPr>
                <p:cNvPr id="113" name="Google Shape;113;p13"/>
                <p:cNvCxnSpPr/>
                <p:nvPr/>
              </p:nvCxnSpPr>
              <p:spPr>
                <a:xfrm>
                  <a:off x="3028900" y="2138975"/>
                  <a:ext cx="17238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C2CBD9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114" name="Google Shape;114;p13"/>
                <p:cNvSpPr/>
                <p:nvPr/>
              </p:nvSpPr>
              <p:spPr>
                <a:xfrm>
                  <a:off x="4844725" y="1985250"/>
                  <a:ext cx="160500" cy="1605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172B4D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15" name="Google Shape;115;p13"/>
                <p:cNvSpPr txBox="1"/>
                <p:nvPr/>
              </p:nvSpPr>
              <p:spPr>
                <a:xfrm>
                  <a:off x="3028900" y="1954175"/>
                  <a:ext cx="1731600" cy="184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rgbClr val="172B4D"/>
                    </a:solidFill>
                    <a:latin typeface="Open Sans SemiBold"/>
                    <a:ea typeface="Open Sans SemiBold"/>
                    <a:cs typeface="Open Sans SemiBold"/>
                    <a:sym typeface="Open Sans SemiBold"/>
                  </a:endParaRPr>
                </a:p>
              </p:txBody>
            </p:sp>
          </p:grpSp>
        </p:grpSp>
        <p:grpSp>
          <p:nvGrpSpPr>
            <p:cNvPr id="116" name="Google Shape;116;p13"/>
            <p:cNvGrpSpPr/>
            <p:nvPr/>
          </p:nvGrpSpPr>
          <p:grpSpPr>
            <a:xfrm>
              <a:off x="360000" y="3756625"/>
              <a:ext cx="6839952" cy="191575"/>
              <a:chOff x="360000" y="2027450"/>
              <a:chExt cx="6839952" cy="191575"/>
            </a:xfrm>
          </p:grpSpPr>
          <p:cxnSp>
            <p:nvCxnSpPr>
              <p:cNvPr id="117" name="Google Shape;117;p13"/>
              <p:cNvCxnSpPr/>
              <p:nvPr/>
            </p:nvCxnSpPr>
            <p:spPr>
              <a:xfrm>
                <a:off x="578400" y="2212250"/>
                <a:ext cx="17238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C2CBD9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18" name="Google Shape;118;p13"/>
              <p:cNvSpPr/>
              <p:nvPr/>
            </p:nvSpPr>
            <p:spPr>
              <a:xfrm>
                <a:off x="360000" y="2058525"/>
                <a:ext cx="160500" cy="160500"/>
              </a:xfrm>
              <a:prstGeom prst="rect">
                <a:avLst/>
              </a:prstGeom>
              <a:noFill/>
              <a:ln cap="flat" cmpd="sng" w="9525">
                <a:solidFill>
                  <a:srgbClr val="172B4D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9" name="Google Shape;119;p13"/>
              <p:cNvSpPr txBox="1"/>
              <p:nvPr/>
            </p:nvSpPr>
            <p:spPr>
              <a:xfrm>
                <a:off x="2501125" y="2027450"/>
                <a:ext cx="5004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solidFill>
                      <a:srgbClr val="172B4D"/>
                    </a:solidFill>
                    <a:latin typeface="Open Sans ExtraBold"/>
                    <a:ea typeface="Open Sans ExtraBold"/>
                    <a:cs typeface="Open Sans ExtraBold"/>
                    <a:sym typeface="Open Sans ExtraBold"/>
                  </a:rPr>
                  <a:t>At</a:t>
                </a:r>
                <a:endParaRPr sz="1200">
                  <a:solidFill>
                    <a:srgbClr val="172B4D"/>
                  </a:solidFill>
                  <a:latin typeface="Open Sans ExtraBold"/>
                  <a:ea typeface="Open Sans ExtraBold"/>
                  <a:cs typeface="Open Sans ExtraBold"/>
                  <a:sym typeface="Open Sans ExtraBold"/>
                </a:endParaRPr>
              </a:p>
            </p:txBody>
          </p:sp>
          <p:sp>
            <p:nvSpPr>
              <p:cNvPr id="120" name="Google Shape;120;p13"/>
              <p:cNvSpPr txBox="1"/>
              <p:nvPr/>
            </p:nvSpPr>
            <p:spPr>
              <a:xfrm>
                <a:off x="578400" y="2027450"/>
                <a:ext cx="17316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rgbClr val="172B4D"/>
                  </a:solidFill>
                  <a:latin typeface="Open Sans SemiBold"/>
                  <a:ea typeface="Open Sans SemiBold"/>
                  <a:cs typeface="Open Sans SemiBold"/>
                  <a:sym typeface="Open Sans SemiBold"/>
                </a:endParaRPr>
              </a:p>
            </p:txBody>
          </p:sp>
          <p:cxnSp>
            <p:nvCxnSpPr>
              <p:cNvPr id="121" name="Google Shape;121;p13"/>
              <p:cNvCxnSpPr/>
              <p:nvPr/>
            </p:nvCxnSpPr>
            <p:spPr>
              <a:xfrm>
                <a:off x="5551152" y="2212250"/>
                <a:ext cx="16488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C2CBD9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22" name="Google Shape;122;p13"/>
              <p:cNvSpPr txBox="1"/>
              <p:nvPr/>
            </p:nvSpPr>
            <p:spPr>
              <a:xfrm>
                <a:off x="5551152" y="2027450"/>
                <a:ext cx="16488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rgbClr val="172B4D"/>
                  </a:solidFill>
                  <a:latin typeface="Open Sans SemiBold"/>
                  <a:ea typeface="Open Sans SemiBold"/>
                  <a:cs typeface="Open Sans SemiBold"/>
                  <a:sym typeface="Open Sans SemiBold"/>
                </a:endParaRPr>
              </a:p>
            </p:txBody>
          </p:sp>
          <p:grpSp>
            <p:nvGrpSpPr>
              <p:cNvPr id="123" name="Google Shape;123;p13"/>
              <p:cNvGrpSpPr/>
              <p:nvPr/>
            </p:nvGrpSpPr>
            <p:grpSpPr>
              <a:xfrm>
                <a:off x="3192638" y="2027450"/>
                <a:ext cx="1976325" cy="191575"/>
                <a:chOff x="3028900" y="1954175"/>
                <a:chExt cx="1976325" cy="191575"/>
              </a:xfrm>
            </p:grpSpPr>
            <p:cxnSp>
              <p:nvCxnSpPr>
                <p:cNvPr id="124" name="Google Shape;124;p13"/>
                <p:cNvCxnSpPr/>
                <p:nvPr/>
              </p:nvCxnSpPr>
              <p:spPr>
                <a:xfrm>
                  <a:off x="3028900" y="2138975"/>
                  <a:ext cx="17238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C2CBD9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125" name="Google Shape;125;p13"/>
                <p:cNvSpPr/>
                <p:nvPr/>
              </p:nvSpPr>
              <p:spPr>
                <a:xfrm>
                  <a:off x="4844725" y="1985250"/>
                  <a:ext cx="160500" cy="1605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172B4D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26" name="Google Shape;126;p13"/>
                <p:cNvSpPr txBox="1"/>
                <p:nvPr/>
              </p:nvSpPr>
              <p:spPr>
                <a:xfrm>
                  <a:off x="3028900" y="1954175"/>
                  <a:ext cx="1731600" cy="184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rgbClr val="172B4D"/>
                    </a:solidFill>
                    <a:latin typeface="Open Sans SemiBold"/>
                    <a:ea typeface="Open Sans SemiBold"/>
                    <a:cs typeface="Open Sans SemiBold"/>
                    <a:sym typeface="Open Sans SemiBold"/>
                  </a:endParaRPr>
                </a:p>
              </p:txBody>
            </p:sp>
          </p:grpSp>
        </p:grpSp>
      </p:grpSp>
      <p:grpSp>
        <p:nvGrpSpPr>
          <p:cNvPr id="127" name="Google Shape;127;p13"/>
          <p:cNvGrpSpPr/>
          <p:nvPr/>
        </p:nvGrpSpPr>
        <p:grpSpPr>
          <a:xfrm>
            <a:off x="359925" y="4160904"/>
            <a:ext cx="6849300" cy="2094788"/>
            <a:chOff x="359925" y="4287904"/>
            <a:chExt cx="6849300" cy="2094788"/>
          </a:xfrm>
        </p:grpSpPr>
        <p:grpSp>
          <p:nvGrpSpPr>
            <p:cNvPr id="128" name="Google Shape;128;p13"/>
            <p:cNvGrpSpPr/>
            <p:nvPr/>
          </p:nvGrpSpPr>
          <p:grpSpPr>
            <a:xfrm>
              <a:off x="359925" y="4287904"/>
              <a:ext cx="6849300" cy="305313"/>
              <a:chOff x="359925" y="1338387"/>
              <a:chExt cx="6849300" cy="305313"/>
            </a:xfrm>
          </p:grpSpPr>
          <p:sp>
            <p:nvSpPr>
              <p:cNvPr id="129" name="Google Shape;129;p13"/>
              <p:cNvSpPr txBox="1"/>
              <p:nvPr/>
            </p:nvSpPr>
            <p:spPr>
              <a:xfrm>
                <a:off x="360000" y="1338387"/>
                <a:ext cx="3039000" cy="277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800">
                    <a:solidFill>
                      <a:srgbClr val="C2CBD9"/>
                    </a:solidFill>
                    <a:latin typeface="Alfa Slab One"/>
                    <a:ea typeface="Alfa Slab One"/>
                    <a:cs typeface="Alfa Slab One"/>
                    <a:sym typeface="Alfa Slab One"/>
                  </a:rPr>
                  <a:t>Divisional Round</a:t>
                </a:r>
                <a:r>
                  <a:rPr lang="ru" sz="1800">
                    <a:solidFill>
                      <a:srgbClr val="C2CBD9"/>
                    </a:solidFill>
                    <a:latin typeface="Alfa Slab One"/>
                    <a:ea typeface="Alfa Slab One"/>
                    <a:cs typeface="Alfa Slab One"/>
                    <a:sym typeface="Alfa Slab One"/>
                  </a:rPr>
                  <a:t> = 2 Pts</a:t>
                </a:r>
                <a:endParaRPr sz="1800">
                  <a:solidFill>
                    <a:srgbClr val="C2CBD9"/>
                  </a:solidFill>
                  <a:latin typeface="Alfa Slab One"/>
                  <a:ea typeface="Alfa Slab One"/>
                  <a:cs typeface="Alfa Slab One"/>
                  <a:sym typeface="Alfa Slab One"/>
                </a:endParaRPr>
              </a:p>
            </p:txBody>
          </p:sp>
          <p:cxnSp>
            <p:nvCxnSpPr>
              <p:cNvPr id="130" name="Google Shape;130;p13"/>
              <p:cNvCxnSpPr/>
              <p:nvPr/>
            </p:nvCxnSpPr>
            <p:spPr>
              <a:xfrm>
                <a:off x="359925" y="1643700"/>
                <a:ext cx="68493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172B4D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sp>
          <p:nvSpPr>
            <p:cNvPr id="131" name="Google Shape;131;p13"/>
            <p:cNvSpPr txBox="1"/>
            <p:nvPr/>
          </p:nvSpPr>
          <p:spPr>
            <a:xfrm>
              <a:off x="359925" y="4709717"/>
              <a:ext cx="19500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500">
                  <a:solidFill>
                    <a:srgbClr val="172B4D"/>
                  </a:solidFill>
                  <a:latin typeface="Open Sans ExtraBold"/>
                  <a:ea typeface="Open Sans ExtraBold"/>
                  <a:cs typeface="Open Sans ExtraBold"/>
                  <a:sym typeface="Open Sans ExtraBold"/>
                </a:rPr>
                <a:t>Saturday, Jan. 18</a:t>
              </a:r>
              <a:endParaRPr sz="1500">
                <a:solidFill>
                  <a:srgbClr val="172B4D"/>
                </a:solidFill>
                <a:latin typeface="Open Sans ExtraBold"/>
                <a:ea typeface="Open Sans ExtraBold"/>
                <a:cs typeface="Open Sans ExtraBold"/>
                <a:sym typeface="Open Sans ExtraBold"/>
              </a:endParaRPr>
            </a:p>
          </p:txBody>
        </p:sp>
        <p:sp>
          <p:nvSpPr>
            <p:cNvPr id="132" name="Google Shape;132;p13"/>
            <p:cNvSpPr txBox="1"/>
            <p:nvPr/>
          </p:nvSpPr>
          <p:spPr>
            <a:xfrm>
              <a:off x="5551150" y="4709717"/>
              <a:ext cx="16488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600">
                  <a:solidFill>
                    <a:srgbClr val="172B4D"/>
                  </a:solidFill>
                  <a:latin typeface="Open Sans ExtraBold"/>
                  <a:ea typeface="Open Sans ExtraBold"/>
                  <a:cs typeface="Open Sans ExtraBold"/>
                  <a:sym typeface="Open Sans ExtraBold"/>
                </a:rPr>
                <a:t>Time(ET)</a:t>
              </a:r>
              <a:endParaRPr sz="1600">
                <a:solidFill>
                  <a:srgbClr val="172B4D"/>
                </a:solidFill>
                <a:latin typeface="Open Sans ExtraBold"/>
                <a:ea typeface="Open Sans ExtraBold"/>
                <a:cs typeface="Open Sans ExtraBold"/>
                <a:sym typeface="Open Sans ExtraBold"/>
              </a:endParaRPr>
            </a:p>
          </p:txBody>
        </p:sp>
        <p:grpSp>
          <p:nvGrpSpPr>
            <p:cNvPr id="133" name="Google Shape;133;p13"/>
            <p:cNvGrpSpPr/>
            <p:nvPr/>
          </p:nvGrpSpPr>
          <p:grpSpPr>
            <a:xfrm>
              <a:off x="360000" y="4976967"/>
              <a:ext cx="6839952" cy="191575"/>
              <a:chOff x="360000" y="2027450"/>
              <a:chExt cx="6839952" cy="191575"/>
            </a:xfrm>
          </p:grpSpPr>
          <p:cxnSp>
            <p:nvCxnSpPr>
              <p:cNvPr id="134" name="Google Shape;134;p13"/>
              <p:cNvCxnSpPr/>
              <p:nvPr/>
            </p:nvCxnSpPr>
            <p:spPr>
              <a:xfrm>
                <a:off x="578400" y="2212250"/>
                <a:ext cx="17238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C2CBD9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35" name="Google Shape;135;p13"/>
              <p:cNvSpPr/>
              <p:nvPr/>
            </p:nvSpPr>
            <p:spPr>
              <a:xfrm>
                <a:off x="360000" y="2058525"/>
                <a:ext cx="160500" cy="160500"/>
              </a:xfrm>
              <a:prstGeom prst="rect">
                <a:avLst/>
              </a:prstGeom>
              <a:noFill/>
              <a:ln cap="flat" cmpd="sng" w="9525">
                <a:solidFill>
                  <a:srgbClr val="172B4D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6" name="Google Shape;136;p13"/>
              <p:cNvSpPr txBox="1"/>
              <p:nvPr/>
            </p:nvSpPr>
            <p:spPr>
              <a:xfrm>
                <a:off x="2501125" y="2027450"/>
                <a:ext cx="5004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solidFill>
                      <a:srgbClr val="172B4D"/>
                    </a:solidFill>
                    <a:latin typeface="Open Sans ExtraBold"/>
                    <a:ea typeface="Open Sans ExtraBold"/>
                    <a:cs typeface="Open Sans ExtraBold"/>
                    <a:sym typeface="Open Sans ExtraBold"/>
                  </a:rPr>
                  <a:t>At</a:t>
                </a:r>
                <a:endParaRPr sz="1200">
                  <a:solidFill>
                    <a:srgbClr val="172B4D"/>
                  </a:solidFill>
                  <a:latin typeface="Open Sans ExtraBold"/>
                  <a:ea typeface="Open Sans ExtraBold"/>
                  <a:cs typeface="Open Sans ExtraBold"/>
                  <a:sym typeface="Open Sans ExtraBold"/>
                </a:endParaRPr>
              </a:p>
            </p:txBody>
          </p:sp>
          <p:sp>
            <p:nvSpPr>
              <p:cNvPr id="137" name="Google Shape;137;p13"/>
              <p:cNvSpPr txBox="1"/>
              <p:nvPr/>
            </p:nvSpPr>
            <p:spPr>
              <a:xfrm>
                <a:off x="578400" y="2027450"/>
                <a:ext cx="17316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rgbClr val="172B4D"/>
                  </a:solidFill>
                  <a:latin typeface="Open Sans SemiBold"/>
                  <a:ea typeface="Open Sans SemiBold"/>
                  <a:cs typeface="Open Sans SemiBold"/>
                  <a:sym typeface="Open Sans SemiBold"/>
                </a:endParaRPr>
              </a:p>
            </p:txBody>
          </p:sp>
          <p:cxnSp>
            <p:nvCxnSpPr>
              <p:cNvPr id="138" name="Google Shape;138;p13"/>
              <p:cNvCxnSpPr/>
              <p:nvPr/>
            </p:nvCxnSpPr>
            <p:spPr>
              <a:xfrm>
                <a:off x="5551152" y="2212250"/>
                <a:ext cx="16488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C2CBD9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39" name="Google Shape;139;p13"/>
              <p:cNvSpPr txBox="1"/>
              <p:nvPr/>
            </p:nvSpPr>
            <p:spPr>
              <a:xfrm>
                <a:off x="5551152" y="2027450"/>
                <a:ext cx="16488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rgbClr val="172B4D"/>
                  </a:solidFill>
                  <a:latin typeface="Open Sans SemiBold"/>
                  <a:ea typeface="Open Sans SemiBold"/>
                  <a:cs typeface="Open Sans SemiBold"/>
                  <a:sym typeface="Open Sans SemiBold"/>
                </a:endParaRPr>
              </a:p>
            </p:txBody>
          </p:sp>
          <p:grpSp>
            <p:nvGrpSpPr>
              <p:cNvPr id="140" name="Google Shape;140;p13"/>
              <p:cNvGrpSpPr/>
              <p:nvPr/>
            </p:nvGrpSpPr>
            <p:grpSpPr>
              <a:xfrm>
                <a:off x="3192638" y="2027450"/>
                <a:ext cx="1976325" cy="191575"/>
                <a:chOff x="3028900" y="1954175"/>
                <a:chExt cx="1976325" cy="191575"/>
              </a:xfrm>
            </p:grpSpPr>
            <p:cxnSp>
              <p:nvCxnSpPr>
                <p:cNvPr id="141" name="Google Shape;141;p13"/>
                <p:cNvCxnSpPr/>
                <p:nvPr/>
              </p:nvCxnSpPr>
              <p:spPr>
                <a:xfrm>
                  <a:off x="3028900" y="2138975"/>
                  <a:ext cx="17238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C2CBD9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142" name="Google Shape;142;p13"/>
                <p:cNvSpPr/>
                <p:nvPr/>
              </p:nvSpPr>
              <p:spPr>
                <a:xfrm>
                  <a:off x="4844725" y="1985250"/>
                  <a:ext cx="160500" cy="1605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172B4D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43" name="Google Shape;143;p13"/>
                <p:cNvSpPr txBox="1"/>
                <p:nvPr/>
              </p:nvSpPr>
              <p:spPr>
                <a:xfrm>
                  <a:off x="3028900" y="1954175"/>
                  <a:ext cx="1731600" cy="184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rgbClr val="172B4D"/>
                    </a:solidFill>
                    <a:latin typeface="Open Sans SemiBold"/>
                    <a:ea typeface="Open Sans SemiBold"/>
                    <a:cs typeface="Open Sans SemiBold"/>
                    <a:sym typeface="Open Sans SemiBold"/>
                  </a:endParaRPr>
                </a:p>
              </p:txBody>
            </p:sp>
          </p:grpSp>
        </p:grpSp>
        <p:grpSp>
          <p:nvGrpSpPr>
            <p:cNvPr id="144" name="Google Shape;144;p13"/>
            <p:cNvGrpSpPr/>
            <p:nvPr/>
          </p:nvGrpSpPr>
          <p:grpSpPr>
            <a:xfrm>
              <a:off x="360000" y="5263392"/>
              <a:ext cx="6839952" cy="191575"/>
              <a:chOff x="360000" y="2027450"/>
              <a:chExt cx="6839952" cy="191575"/>
            </a:xfrm>
          </p:grpSpPr>
          <p:cxnSp>
            <p:nvCxnSpPr>
              <p:cNvPr id="145" name="Google Shape;145;p13"/>
              <p:cNvCxnSpPr/>
              <p:nvPr/>
            </p:nvCxnSpPr>
            <p:spPr>
              <a:xfrm>
                <a:off x="578400" y="2212250"/>
                <a:ext cx="17238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C2CBD9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46" name="Google Shape;146;p13"/>
              <p:cNvSpPr/>
              <p:nvPr/>
            </p:nvSpPr>
            <p:spPr>
              <a:xfrm>
                <a:off x="360000" y="2058525"/>
                <a:ext cx="160500" cy="160500"/>
              </a:xfrm>
              <a:prstGeom prst="rect">
                <a:avLst/>
              </a:prstGeom>
              <a:noFill/>
              <a:ln cap="flat" cmpd="sng" w="9525">
                <a:solidFill>
                  <a:srgbClr val="172B4D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7" name="Google Shape;147;p13"/>
              <p:cNvSpPr txBox="1"/>
              <p:nvPr/>
            </p:nvSpPr>
            <p:spPr>
              <a:xfrm>
                <a:off x="2501125" y="2027450"/>
                <a:ext cx="5004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solidFill>
                      <a:srgbClr val="172B4D"/>
                    </a:solidFill>
                    <a:latin typeface="Open Sans ExtraBold"/>
                    <a:ea typeface="Open Sans ExtraBold"/>
                    <a:cs typeface="Open Sans ExtraBold"/>
                    <a:sym typeface="Open Sans ExtraBold"/>
                  </a:rPr>
                  <a:t>At</a:t>
                </a:r>
                <a:endParaRPr sz="1200">
                  <a:solidFill>
                    <a:srgbClr val="172B4D"/>
                  </a:solidFill>
                  <a:latin typeface="Open Sans ExtraBold"/>
                  <a:ea typeface="Open Sans ExtraBold"/>
                  <a:cs typeface="Open Sans ExtraBold"/>
                  <a:sym typeface="Open Sans ExtraBold"/>
                </a:endParaRPr>
              </a:p>
            </p:txBody>
          </p:sp>
          <p:sp>
            <p:nvSpPr>
              <p:cNvPr id="148" name="Google Shape;148;p13"/>
              <p:cNvSpPr txBox="1"/>
              <p:nvPr/>
            </p:nvSpPr>
            <p:spPr>
              <a:xfrm>
                <a:off x="578400" y="2027450"/>
                <a:ext cx="17316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rgbClr val="172B4D"/>
                  </a:solidFill>
                  <a:latin typeface="Open Sans SemiBold"/>
                  <a:ea typeface="Open Sans SemiBold"/>
                  <a:cs typeface="Open Sans SemiBold"/>
                  <a:sym typeface="Open Sans SemiBold"/>
                </a:endParaRPr>
              </a:p>
            </p:txBody>
          </p:sp>
          <p:cxnSp>
            <p:nvCxnSpPr>
              <p:cNvPr id="149" name="Google Shape;149;p13"/>
              <p:cNvCxnSpPr/>
              <p:nvPr/>
            </p:nvCxnSpPr>
            <p:spPr>
              <a:xfrm>
                <a:off x="5551152" y="2212250"/>
                <a:ext cx="16488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C2CBD9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50" name="Google Shape;150;p13"/>
              <p:cNvSpPr txBox="1"/>
              <p:nvPr/>
            </p:nvSpPr>
            <p:spPr>
              <a:xfrm>
                <a:off x="5551152" y="2027450"/>
                <a:ext cx="16488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rgbClr val="172B4D"/>
                  </a:solidFill>
                  <a:latin typeface="Open Sans SemiBold"/>
                  <a:ea typeface="Open Sans SemiBold"/>
                  <a:cs typeface="Open Sans SemiBold"/>
                  <a:sym typeface="Open Sans SemiBold"/>
                </a:endParaRPr>
              </a:p>
            </p:txBody>
          </p:sp>
          <p:grpSp>
            <p:nvGrpSpPr>
              <p:cNvPr id="151" name="Google Shape;151;p13"/>
              <p:cNvGrpSpPr/>
              <p:nvPr/>
            </p:nvGrpSpPr>
            <p:grpSpPr>
              <a:xfrm>
                <a:off x="3192638" y="2027450"/>
                <a:ext cx="1976325" cy="191575"/>
                <a:chOff x="3028900" y="1954175"/>
                <a:chExt cx="1976325" cy="191575"/>
              </a:xfrm>
            </p:grpSpPr>
            <p:cxnSp>
              <p:nvCxnSpPr>
                <p:cNvPr id="152" name="Google Shape;152;p13"/>
                <p:cNvCxnSpPr/>
                <p:nvPr/>
              </p:nvCxnSpPr>
              <p:spPr>
                <a:xfrm>
                  <a:off x="3028900" y="2138975"/>
                  <a:ext cx="17238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C2CBD9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153" name="Google Shape;153;p13"/>
                <p:cNvSpPr/>
                <p:nvPr/>
              </p:nvSpPr>
              <p:spPr>
                <a:xfrm>
                  <a:off x="4844725" y="1985250"/>
                  <a:ext cx="160500" cy="1605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172B4D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54" name="Google Shape;154;p13"/>
                <p:cNvSpPr txBox="1"/>
                <p:nvPr/>
              </p:nvSpPr>
              <p:spPr>
                <a:xfrm>
                  <a:off x="3028900" y="1954175"/>
                  <a:ext cx="1731600" cy="184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rgbClr val="172B4D"/>
                    </a:solidFill>
                    <a:latin typeface="Open Sans SemiBold"/>
                    <a:ea typeface="Open Sans SemiBold"/>
                    <a:cs typeface="Open Sans SemiBold"/>
                    <a:sym typeface="Open Sans SemiBold"/>
                  </a:endParaRPr>
                </a:p>
              </p:txBody>
            </p:sp>
          </p:grpSp>
        </p:grpSp>
        <p:sp>
          <p:nvSpPr>
            <p:cNvPr id="155" name="Google Shape;155;p13"/>
            <p:cNvSpPr txBox="1"/>
            <p:nvPr/>
          </p:nvSpPr>
          <p:spPr>
            <a:xfrm>
              <a:off x="359925" y="5637442"/>
              <a:ext cx="19500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500">
                  <a:solidFill>
                    <a:srgbClr val="172B4D"/>
                  </a:solidFill>
                  <a:latin typeface="Open Sans ExtraBold"/>
                  <a:ea typeface="Open Sans ExtraBold"/>
                  <a:cs typeface="Open Sans ExtraBold"/>
                  <a:sym typeface="Open Sans ExtraBold"/>
                </a:rPr>
                <a:t>Sunday</a:t>
              </a:r>
              <a:r>
                <a:rPr lang="ru" sz="1500">
                  <a:solidFill>
                    <a:srgbClr val="172B4D"/>
                  </a:solidFill>
                  <a:latin typeface="Open Sans ExtraBold"/>
                  <a:ea typeface="Open Sans ExtraBold"/>
                  <a:cs typeface="Open Sans ExtraBold"/>
                  <a:sym typeface="Open Sans ExtraBold"/>
                </a:rPr>
                <a:t>, Jan. 19</a:t>
              </a:r>
              <a:endParaRPr sz="1500">
                <a:solidFill>
                  <a:srgbClr val="172B4D"/>
                </a:solidFill>
                <a:latin typeface="Open Sans ExtraBold"/>
                <a:ea typeface="Open Sans ExtraBold"/>
                <a:cs typeface="Open Sans ExtraBold"/>
                <a:sym typeface="Open Sans ExtraBold"/>
              </a:endParaRPr>
            </a:p>
          </p:txBody>
        </p:sp>
        <p:grpSp>
          <p:nvGrpSpPr>
            <p:cNvPr id="156" name="Google Shape;156;p13"/>
            <p:cNvGrpSpPr/>
            <p:nvPr/>
          </p:nvGrpSpPr>
          <p:grpSpPr>
            <a:xfrm>
              <a:off x="360000" y="5904692"/>
              <a:ext cx="6839952" cy="191575"/>
              <a:chOff x="360000" y="2027450"/>
              <a:chExt cx="6839952" cy="191575"/>
            </a:xfrm>
          </p:grpSpPr>
          <p:cxnSp>
            <p:nvCxnSpPr>
              <p:cNvPr id="157" name="Google Shape;157;p13"/>
              <p:cNvCxnSpPr/>
              <p:nvPr/>
            </p:nvCxnSpPr>
            <p:spPr>
              <a:xfrm>
                <a:off x="578400" y="2212250"/>
                <a:ext cx="17238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C2CBD9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58" name="Google Shape;158;p13"/>
              <p:cNvSpPr/>
              <p:nvPr/>
            </p:nvSpPr>
            <p:spPr>
              <a:xfrm>
                <a:off x="360000" y="2058525"/>
                <a:ext cx="160500" cy="160500"/>
              </a:xfrm>
              <a:prstGeom prst="rect">
                <a:avLst/>
              </a:prstGeom>
              <a:noFill/>
              <a:ln cap="flat" cmpd="sng" w="9525">
                <a:solidFill>
                  <a:srgbClr val="172B4D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9" name="Google Shape;159;p13"/>
              <p:cNvSpPr txBox="1"/>
              <p:nvPr/>
            </p:nvSpPr>
            <p:spPr>
              <a:xfrm>
                <a:off x="2501125" y="2027450"/>
                <a:ext cx="5004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solidFill>
                      <a:srgbClr val="172B4D"/>
                    </a:solidFill>
                    <a:latin typeface="Open Sans ExtraBold"/>
                    <a:ea typeface="Open Sans ExtraBold"/>
                    <a:cs typeface="Open Sans ExtraBold"/>
                    <a:sym typeface="Open Sans ExtraBold"/>
                  </a:rPr>
                  <a:t>At</a:t>
                </a:r>
                <a:endParaRPr sz="1200">
                  <a:solidFill>
                    <a:srgbClr val="172B4D"/>
                  </a:solidFill>
                  <a:latin typeface="Open Sans ExtraBold"/>
                  <a:ea typeface="Open Sans ExtraBold"/>
                  <a:cs typeface="Open Sans ExtraBold"/>
                  <a:sym typeface="Open Sans ExtraBold"/>
                </a:endParaRPr>
              </a:p>
            </p:txBody>
          </p:sp>
          <p:sp>
            <p:nvSpPr>
              <p:cNvPr id="160" name="Google Shape;160;p13"/>
              <p:cNvSpPr txBox="1"/>
              <p:nvPr/>
            </p:nvSpPr>
            <p:spPr>
              <a:xfrm>
                <a:off x="578400" y="2027450"/>
                <a:ext cx="17316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rgbClr val="172B4D"/>
                  </a:solidFill>
                  <a:latin typeface="Open Sans SemiBold"/>
                  <a:ea typeface="Open Sans SemiBold"/>
                  <a:cs typeface="Open Sans SemiBold"/>
                  <a:sym typeface="Open Sans SemiBold"/>
                </a:endParaRPr>
              </a:p>
            </p:txBody>
          </p:sp>
          <p:cxnSp>
            <p:nvCxnSpPr>
              <p:cNvPr id="161" name="Google Shape;161;p13"/>
              <p:cNvCxnSpPr/>
              <p:nvPr/>
            </p:nvCxnSpPr>
            <p:spPr>
              <a:xfrm>
                <a:off x="5551152" y="2212250"/>
                <a:ext cx="16488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C2CBD9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62" name="Google Shape;162;p13"/>
              <p:cNvSpPr txBox="1"/>
              <p:nvPr/>
            </p:nvSpPr>
            <p:spPr>
              <a:xfrm>
                <a:off x="5551152" y="2027450"/>
                <a:ext cx="16488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rgbClr val="172B4D"/>
                  </a:solidFill>
                  <a:latin typeface="Open Sans SemiBold"/>
                  <a:ea typeface="Open Sans SemiBold"/>
                  <a:cs typeface="Open Sans SemiBold"/>
                  <a:sym typeface="Open Sans SemiBold"/>
                </a:endParaRPr>
              </a:p>
            </p:txBody>
          </p:sp>
          <p:grpSp>
            <p:nvGrpSpPr>
              <p:cNvPr id="163" name="Google Shape;163;p13"/>
              <p:cNvGrpSpPr/>
              <p:nvPr/>
            </p:nvGrpSpPr>
            <p:grpSpPr>
              <a:xfrm>
                <a:off x="3192638" y="2027450"/>
                <a:ext cx="1976325" cy="191575"/>
                <a:chOff x="3028900" y="1954175"/>
                <a:chExt cx="1976325" cy="191575"/>
              </a:xfrm>
            </p:grpSpPr>
            <p:cxnSp>
              <p:nvCxnSpPr>
                <p:cNvPr id="164" name="Google Shape;164;p13"/>
                <p:cNvCxnSpPr/>
                <p:nvPr/>
              </p:nvCxnSpPr>
              <p:spPr>
                <a:xfrm>
                  <a:off x="3028900" y="2138975"/>
                  <a:ext cx="17238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C2CBD9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165" name="Google Shape;165;p13"/>
                <p:cNvSpPr/>
                <p:nvPr/>
              </p:nvSpPr>
              <p:spPr>
                <a:xfrm>
                  <a:off x="4844725" y="1985250"/>
                  <a:ext cx="160500" cy="1605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172B4D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66" name="Google Shape;166;p13"/>
                <p:cNvSpPr txBox="1"/>
                <p:nvPr/>
              </p:nvSpPr>
              <p:spPr>
                <a:xfrm>
                  <a:off x="3028900" y="1954175"/>
                  <a:ext cx="1731600" cy="184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rgbClr val="172B4D"/>
                    </a:solidFill>
                    <a:latin typeface="Open Sans SemiBold"/>
                    <a:ea typeface="Open Sans SemiBold"/>
                    <a:cs typeface="Open Sans SemiBold"/>
                    <a:sym typeface="Open Sans SemiBold"/>
                  </a:endParaRPr>
                </a:p>
              </p:txBody>
            </p:sp>
          </p:grpSp>
        </p:grpSp>
        <p:grpSp>
          <p:nvGrpSpPr>
            <p:cNvPr id="167" name="Google Shape;167;p13"/>
            <p:cNvGrpSpPr/>
            <p:nvPr/>
          </p:nvGrpSpPr>
          <p:grpSpPr>
            <a:xfrm>
              <a:off x="360000" y="6191117"/>
              <a:ext cx="6839952" cy="191575"/>
              <a:chOff x="360000" y="2027450"/>
              <a:chExt cx="6839952" cy="191575"/>
            </a:xfrm>
          </p:grpSpPr>
          <p:cxnSp>
            <p:nvCxnSpPr>
              <p:cNvPr id="168" name="Google Shape;168;p13"/>
              <p:cNvCxnSpPr/>
              <p:nvPr/>
            </p:nvCxnSpPr>
            <p:spPr>
              <a:xfrm>
                <a:off x="578400" y="2212250"/>
                <a:ext cx="17238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C2CBD9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69" name="Google Shape;169;p13"/>
              <p:cNvSpPr/>
              <p:nvPr/>
            </p:nvSpPr>
            <p:spPr>
              <a:xfrm>
                <a:off x="360000" y="2058525"/>
                <a:ext cx="160500" cy="160500"/>
              </a:xfrm>
              <a:prstGeom prst="rect">
                <a:avLst/>
              </a:prstGeom>
              <a:noFill/>
              <a:ln cap="flat" cmpd="sng" w="9525">
                <a:solidFill>
                  <a:srgbClr val="172B4D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0" name="Google Shape;170;p13"/>
              <p:cNvSpPr txBox="1"/>
              <p:nvPr/>
            </p:nvSpPr>
            <p:spPr>
              <a:xfrm>
                <a:off x="2501125" y="2027450"/>
                <a:ext cx="5004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solidFill>
                      <a:srgbClr val="172B4D"/>
                    </a:solidFill>
                    <a:latin typeface="Open Sans ExtraBold"/>
                    <a:ea typeface="Open Sans ExtraBold"/>
                    <a:cs typeface="Open Sans ExtraBold"/>
                    <a:sym typeface="Open Sans ExtraBold"/>
                  </a:rPr>
                  <a:t>At</a:t>
                </a:r>
                <a:endParaRPr sz="1200">
                  <a:solidFill>
                    <a:srgbClr val="172B4D"/>
                  </a:solidFill>
                  <a:latin typeface="Open Sans ExtraBold"/>
                  <a:ea typeface="Open Sans ExtraBold"/>
                  <a:cs typeface="Open Sans ExtraBold"/>
                  <a:sym typeface="Open Sans ExtraBold"/>
                </a:endParaRPr>
              </a:p>
            </p:txBody>
          </p:sp>
          <p:sp>
            <p:nvSpPr>
              <p:cNvPr id="171" name="Google Shape;171;p13"/>
              <p:cNvSpPr txBox="1"/>
              <p:nvPr/>
            </p:nvSpPr>
            <p:spPr>
              <a:xfrm>
                <a:off x="578400" y="2027450"/>
                <a:ext cx="17316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rgbClr val="172B4D"/>
                  </a:solidFill>
                  <a:latin typeface="Open Sans SemiBold"/>
                  <a:ea typeface="Open Sans SemiBold"/>
                  <a:cs typeface="Open Sans SemiBold"/>
                  <a:sym typeface="Open Sans SemiBold"/>
                </a:endParaRPr>
              </a:p>
            </p:txBody>
          </p:sp>
          <p:cxnSp>
            <p:nvCxnSpPr>
              <p:cNvPr id="172" name="Google Shape;172;p13"/>
              <p:cNvCxnSpPr/>
              <p:nvPr/>
            </p:nvCxnSpPr>
            <p:spPr>
              <a:xfrm>
                <a:off x="5551152" y="2212250"/>
                <a:ext cx="16488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C2CBD9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73" name="Google Shape;173;p13"/>
              <p:cNvSpPr txBox="1"/>
              <p:nvPr/>
            </p:nvSpPr>
            <p:spPr>
              <a:xfrm>
                <a:off x="5551152" y="2027450"/>
                <a:ext cx="16488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rgbClr val="172B4D"/>
                  </a:solidFill>
                  <a:latin typeface="Open Sans SemiBold"/>
                  <a:ea typeface="Open Sans SemiBold"/>
                  <a:cs typeface="Open Sans SemiBold"/>
                  <a:sym typeface="Open Sans SemiBold"/>
                </a:endParaRPr>
              </a:p>
            </p:txBody>
          </p:sp>
          <p:grpSp>
            <p:nvGrpSpPr>
              <p:cNvPr id="174" name="Google Shape;174;p13"/>
              <p:cNvGrpSpPr/>
              <p:nvPr/>
            </p:nvGrpSpPr>
            <p:grpSpPr>
              <a:xfrm>
                <a:off x="3192638" y="2027450"/>
                <a:ext cx="1976325" cy="191575"/>
                <a:chOff x="3028900" y="1954175"/>
                <a:chExt cx="1976325" cy="191575"/>
              </a:xfrm>
            </p:grpSpPr>
            <p:cxnSp>
              <p:nvCxnSpPr>
                <p:cNvPr id="175" name="Google Shape;175;p13"/>
                <p:cNvCxnSpPr/>
                <p:nvPr/>
              </p:nvCxnSpPr>
              <p:spPr>
                <a:xfrm>
                  <a:off x="3028900" y="2138975"/>
                  <a:ext cx="17238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C2CBD9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176" name="Google Shape;176;p13"/>
                <p:cNvSpPr/>
                <p:nvPr/>
              </p:nvSpPr>
              <p:spPr>
                <a:xfrm>
                  <a:off x="4844725" y="1985250"/>
                  <a:ext cx="160500" cy="1605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172B4D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77" name="Google Shape;177;p13"/>
                <p:cNvSpPr txBox="1"/>
                <p:nvPr/>
              </p:nvSpPr>
              <p:spPr>
                <a:xfrm>
                  <a:off x="3028900" y="1954175"/>
                  <a:ext cx="1731600" cy="184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rgbClr val="172B4D"/>
                    </a:solidFill>
                    <a:latin typeface="Open Sans SemiBold"/>
                    <a:ea typeface="Open Sans SemiBold"/>
                    <a:cs typeface="Open Sans SemiBold"/>
                    <a:sym typeface="Open Sans SemiBold"/>
                  </a:endParaRPr>
                </a:p>
              </p:txBody>
            </p:sp>
          </p:grpSp>
        </p:grpSp>
      </p:grpSp>
      <p:grpSp>
        <p:nvGrpSpPr>
          <p:cNvPr id="178" name="Google Shape;178;p13"/>
          <p:cNvGrpSpPr/>
          <p:nvPr/>
        </p:nvGrpSpPr>
        <p:grpSpPr>
          <a:xfrm>
            <a:off x="359925" y="6468396"/>
            <a:ext cx="6849300" cy="1167075"/>
            <a:chOff x="359925" y="6946350"/>
            <a:chExt cx="6849300" cy="1167075"/>
          </a:xfrm>
        </p:grpSpPr>
        <p:grpSp>
          <p:nvGrpSpPr>
            <p:cNvPr id="179" name="Google Shape;179;p13"/>
            <p:cNvGrpSpPr/>
            <p:nvPr/>
          </p:nvGrpSpPr>
          <p:grpSpPr>
            <a:xfrm>
              <a:off x="359925" y="6946350"/>
              <a:ext cx="6849300" cy="305325"/>
              <a:chOff x="359925" y="1338375"/>
              <a:chExt cx="6849300" cy="305325"/>
            </a:xfrm>
          </p:grpSpPr>
          <p:sp>
            <p:nvSpPr>
              <p:cNvPr id="180" name="Google Shape;180;p13"/>
              <p:cNvSpPr txBox="1"/>
              <p:nvPr/>
            </p:nvSpPr>
            <p:spPr>
              <a:xfrm>
                <a:off x="360000" y="1338375"/>
                <a:ext cx="5549400" cy="277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800">
                    <a:solidFill>
                      <a:srgbClr val="C2CBD9"/>
                    </a:solidFill>
                    <a:latin typeface="Alfa Slab One"/>
                    <a:ea typeface="Alfa Slab One"/>
                    <a:cs typeface="Alfa Slab One"/>
                    <a:sym typeface="Alfa Slab One"/>
                  </a:rPr>
                  <a:t>Conference Championships</a:t>
                </a:r>
                <a:r>
                  <a:rPr lang="ru" sz="1800">
                    <a:solidFill>
                      <a:srgbClr val="C2CBD9"/>
                    </a:solidFill>
                    <a:latin typeface="Alfa Slab One"/>
                    <a:ea typeface="Alfa Slab One"/>
                    <a:cs typeface="Alfa Slab One"/>
                    <a:sym typeface="Alfa Slab One"/>
                  </a:rPr>
                  <a:t> = 3 Pts</a:t>
                </a:r>
                <a:endParaRPr sz="1800">
                  <a:solidFill>
                    <a:srgbClr val="C2CBD9"/>
                  </a:solidFill>
                  <a:latin typeface="Alfa Slab One"/>
                  <a:ea typeface="Alfa Slab One"/>
                  <a:cs typeface="Alfa Slab One"/>
                  <a:sym typeface="Alfa Slab One"/>
                </a:endParaRPr>
              </a:p>
            </p:txBody>
          </p:sp>
          <p:cxnSp>
            <p:nvCxnSpPr>
              <p:cNvPr id="181" name="Google Shape;181;p13"/>
              <p:cNvCxnSpPr/>
              <p:nvPr/>
            </p:nvCxnSpPr>
            <p:spPr>
              <a:xfrm>
                <a:off x="359925" y="1643700"/>
                <a:ext cx="68493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172B4D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sp>
          <p:nvSpPr>
            <p:cNvPr id="182" name="Google Shape;182;p13"/>
            <p:cNvSpPr txBox="1"/>
            <p:nvPr/>
          </p:nvSpPr>
          <p:spPr>
            <a:xfrm>
              <a:off x="359925" y="7368175"/>
              <a:ext cx="19500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500">
                  <a:solidFill>
                    <a:srgbClr val="172B4D"/>
                  </a:solidFill>
                  <a:latin typeface="Open Sans ExtraBold"/>
                  <a:ea typeface="Open Sans ExtraBold"/>
                  <a:cs typeface="Open Sans ExtraBold"/>
                  <a:sym typeface="Open Sans ExtraBold"/>
                </a:rPr>
                <a:t>Sunday, Jan. 26</a:t>
              </a:r>
              <a:endParaRPr sz="1500">
                <a:solidFill>
                  <a:srgbClr val="172B4D"/>
                </a:solidFill>
                <a:latin typeface="Open Sans ExtraBold"/>
                <a:ea typeface="Open Sans ExtraBold"/>
                <a:cs typeface="Open Sans ExtraBold"/>
                <a:sym typeface="Open Sans ExtraBold"/>
              </a:endParaRPr>
            </a:p>
          </p:txBody>
        </p:sp>
        <p:sp>
          <p:nvSpPr>
            <p:cNvPr id="183" name="Google Shape;183;p13"/>
            <p:cNvSpPr txBox="1"/>
            <p:nvPr/>
          </p:nvSpPr>
          <p:spPr>
            <a:xfrm>
              <a:off x="5551150" y="7368175"/>
              <a:ext cx="16488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600">
                  <a:solidFill>
                    <a:srgbClr val="172B4D"/>
                  </a:solidFill>
                  <a:latin typeface="Open Sans ExtraBold"/>
                  <a:ea typeface="Open Sans ExtraBold"/>
                  <a:cs typeface="Open Sans ExtraBold"/>
                  <a:sym typeface="Open Sans ExtraBold"/>
                </a:rPr>
                <a:t>Time(ET)</a:t>
              </a:r>
              <a:endParaRPr sz="1600">
                <a:solidFill>
                  <a:srgbClr val="172B4D"/>
                </a:solidFill>
                <a:latin typeface="Open Sans ExtraBold"/>
                <a:ea typeface="Open Sans ExtraBold"/>
                <a:cs typeface="Open Sans ExtraBold"/>
                <a:sym typeface="Open Sans ExtraBold"/>
              </a:endParaRPr>
            </a:p>
          </p:txBody>
        </p:sp>
        <p:grpSp>
          <p:nvGrpSpPr>
            <p:cNvPr id="184" name="Google Shape;184;p13"/>
            <p:cNvGrpSpPr/>
            <p:nvPr/>
          </p:nvGrpSpPr>
          <p:grpSpPr>
            <a:xfrm>
              <a:off x="360000" y="7635425"/>
              <a:ext cx="6839952" cy="191575"/>
              <a:chOff x="360000" y="2027450"/>
              <a:chExt cx="6839952" cy="191575"/>
            </a:xfrm>
          </p:grpSpPr>
          <p:cxnSp>
            <p:nvCxnSpPr>
              <p:cNvPr id="185" name="Google Shape;185;p13"/>
              <p:cNvCxnSpPr/>
              <p:nvPr/>
            </p:nvCxnSpPr>
            <p:spPr>
              <a:xfrm>
                <a:off x="578400" y="2212250"/>
                <a:ext cx="17238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C2CBD9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86" name="Google Shape;186;p13"/>
              <p:cNvSpPr/>
              <p:nvPr/>
            </p:nvSpPr>
            <p:spPr>
              <a:xfrm>
                <a:off x="360000" y="2058525"/>
                <a:ext cx="160500" cy="160500"/>
              </a:xfrm>
              <a:prstGeom prst="rect">
                <a:avLst/>
              </a:prstGeom>
              <a:noFill/>
              <a:ln cap="flat" cmpd="sng" w="9525">
                <a:solidFill>
                  <a:srgbClr val="172B4D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7" name="Google Shape;187;p13"/>
              <p:cNvSpPr txBox="1"/>
              <p:nvPr/>
            </p:nvSpPr>
            <p:spPr>
              <a:xfrm>
                <a:off x="2501125" y="2027450"/>
                <a:ext cx="5004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solidFill>
                      <a:srgbClr val="172B4D"/>
                    </a:solidFill>
                    <a:latin typeface="Open Sans ExtraBold"/>
                    <a:ea typeface="Open Sans ExtraBold"/>
                    <a:cs typeface="Open Sans ExtraBold"/>
                    <a:sym typeface="Open Sans ExtraBold"/>
                  </a:rPr>
                  <a:t>At</a:t>
                </a:r>
                <a:endParaRPr sz="1200">
                  <a:solidFill>
                    <a:srgbClr val="172B4D"/>
                  </a:solidFill>
                  <a:latin typeface="Open Sans ExtraBold"/>
                  <a:ea typeface="Open Sans ExtraBold"/>
                  <a:cs typeface="Open Sans ExtraBold"/>
                  <a:sym typeface="Open Sans ExtraBold"/>
                </a:endParaRPr>
              </a:p>
            </p:txBody>
          </p:sp>
          <p:sp>
            <p:nvSpPr>
              <p:cNvPr id="188" name="Google Shape;188;p13"/>
              <p:cNvSpPr txBox="1"/>
              <p:nvPr/>
            </p:nvSpPr>
            <p:spPr>
              <a:xfrm>
                <a:off x="578400" y="2027450"/>
                <a:ext cx="17316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rgbClr val="172B4D"/>
                  </a:solidFill>
                  <a:latin typeface="Open Sans SemiBold"/>
                  <a:ea typeface="Open Sans SemiBold"/>
                  <a:cs typeface="Open Sans SemiBold"/>
                  <a:sym typeface="Open Sans SemiBold"/>
                </a:endParaRPr>
              </a:p>
            </p:txBody>
          </p:sp>
          <p:cxnSp>
            <p:nvCxnSpPr>
              <p:cNvPr id="189" name="Google Shape;189;p13"/>
              <p:cNvCxnSpPr/>
              <p:nvPr/>
            </p:nvCxnSpPr>
            <p:spPr>
              <a:xfrm>
                <a:off x="5551152" y="2212250"/>
                <a:ext cx="16488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C2CBD9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90" name="Google Shape;190;p13"/>
              <p:cNvSpPr txBox="1"/>
              <p:nvPr/>
            </p:nvSpPr>
            <p:spPr>
              <a:xfrm>
                <a:off x="5551152" y="2027450"/>
                <a:ext cx="16488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rgbClr val="172B4D"/>
                  </a:solidFill>
                  <a:latin typeface="Open Sans SemiBold"/>
                  <a:ea typeface="Open Sans SemiBold"/>
                  <a:cs typeface="Open Sans SemiBold"/>
                  <a:sym typeface="Open Sans SemiBold"/>
                </a:endParaRPr>
              </a:p>
            </p:txBody>
          </p:sp>
          <p:grpSp>
            <p:nvGrpSpPr>
              <p:cNvPr id="191" name="Google Shape;191;p13"/>
              <p:cNvGrpSpPr/>
              <p:nvPr/>
            </p:nvGrpSpPr>
            <p:grpSpPr>
              <a:xfrm>
                <a:off x="3192638" y="2027450"/>
                <a:ext cx="1976325" cy="191575"/>
                <a:chOff x="3028900" y="1954175"/>
                <a:chExt cx="1976325" cy="191575"/>
              </a:xfrm>
            </p:grpSpPr>
            <p:cxnSp>
              <p:nvCxnSpPr>
                <p:cNvPr id="192" name="Google Shape;192;p13"/>
                <p:cNvCxnSpPr/>
                <p:nvPr/>
              </p:nvCxnSpPr>
              <p:spPr>
                <a:xfrm>
                  <a:off x="3028900" y="2138975"/>
                  <a:ext cx="17238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C2CBD9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193" name="Google Shape;193;p13"/>
                <p:cNvSpPr/>
                <p:nvPr/>
              </p:nvSpPr>
              <p:spPr>
                <a:xfrm>
                  <a:off x="4844725" y="1985250"/>
                  <a:ext cx="160500" cy="1605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172B4D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94" name="Google Shape;194;p13"/>
                <p:cNvSpPr txBox="1"/>
                <p:nvPr/>
              </p:nvSpPr>
              <p:spPr>
                <a:xfrm>
                  <a:off x="3028900" y="1954175"/>
                  <a:ext cx="1731600" cy="184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rgbClr val="172B4D"/>
                    </a:solidFill>
                    <a:latin typeface="Open Sans SemiBold"/>
                    <a:ea typeface="Open Sans SemiBold"/>
                    <a:cs typeface="Open Sans SemiBold"/>
                    <a:sym typeface="Open Sans SemiBold"/>
                  </a:endParaRPr>
                </a:p>
              </p:txBody>
            </p:sp>
          </p:grpSp>
        </p:grpSp>
        <p:grpSp>
          <p:nvGrpSpPr>
            <p:cNvPr id="195" name="Google Shape;195;p13"/>
            <p:cNvGrpSpPr/>
            <p:nvPr/>
          </p:nvGrpSpPr>
          <p:grpSpPr>
            <a:xfrm>
              <a:off x="360000" y="7921850"/>
              <a:ext cx="6839952" cy="191575"/>
              <a:chOff x="360000" y="2027450"/>
              <a:chExt cx="6839952" cy="191575"/>
            </a:xfrm>
          </p:grpSpPr>
          <p:cxnSp>
            <p:nvCxnSpPr>
              <p:cNvPr id="196" name="Google Shape;196;p13"/>
              <p:cNvCxnSpPr/>
              <p:nvPr/>
            </p:nvCxnSpPr>
            <p:spPr>
              <a:xfrm>
                <a:off x="578400" y="2212250"/>
                <a:ext cx="17238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C2CBD9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97" name="Google Shape;197;p13"/>
              <p:cNvSpPr/>
              <p:nvPr/>
            </p:nvSpPr>
            <p:spPr>
              <a:xfrm>
                <a:off x="360000" y="2058525"/>
                <a:ext cx="160500" cy="160500"/>
              </a:xfrm>
              <a:prstGeom prst="rect">
                <a:avLst/>
              </a:prstGeom>
              <a:noFill/>
              <a:ln cap="flat" cmpd="sng" w="9525">
                <a:solidFill>
                  <a:srgbClr val="172B4D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8" name="Google Shape;198;p13"/>
              <p:cNvSpPr txBox="1"/>
              <p:nvPr/>
            </p:nvSpPr>
            <p:spPr>
              <a:xfrm>
                <a:off x="2501125" y="2027450"/>
                <a:ext cx="5004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solidFill>
                      <a:srgbClr val="172B4D"/>
                    </a:solidFill>
                    <a:latin typeface="Open Sans ExtraBold"/>
                    <a:ea typeface="Open Sans ExtraBold"/>
                    <a:cs typeface="Open Sans ExtraBold"/>
                    <a:sym typeface="Open Sans ExtraBold"/>
                  </a:rPr>
                  <a:t>At</a:t>
                </a:r>
                <a:endParaRPr sz="1200">
                  <a:solidFill>
                    <a:srgbClr val="172B4D"/>
                  </a:solidFill>
                  <a:latin typeface="Open Sans ExtraBold"/>
                  <a:ea typeface="Open Sans ExtraBold"/>
                  <a:cs typeface="Open Sans ExtraBold"/>
                  <a:sym typeface="Open Sans ExtraBold"/>
                </a:endParaRPr>
              </a:p>
            </p:txBody>
          </p:sp>
          <p:sp>
            <p:nvSpPr>
              <p:cNvPr id="199" name="Google Shape;199;p13"/>
              <p:cNvSpPr txBox="1"/>
              <p:nvPr/>
            </p:nvSpPr>
            <p:spPr>
              <a:xfrm>
                <a:off x="578400" y="2027450"/>
                <a:ext cx="17316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rgbClr val="172B4D"/>
                  </a:solidFill>
                  <a:latin typeface="Open Sans SemiBold"/>
                  <a:ea typeface="Open Sans SemiBold"/>
                  <a:cs typeface="Open Sans SemiBold"/>
                  <a:sym typeface="Open Sans SemiBold"/>
                </a:endParaRPr>
              </a:p>
            </p:txBody>
          </p:sp>
          <p:cxnSp>
            <p:nvCxnSpPr>
              <p:cNvPr id="200" name="Google Shape;200;p13"/>
              <p:cNvCxnSpPr/>
              <p:nvPr/>
            </p:nvCxnSpPr>
            <p:spPr>
              <a:xfrm>
                <a:off x="5551152" y="2212250"/>
                <a:ext cx="16488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C2CBD9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201" name="Google Shape;201;p13"/>
              <p:cNvSpPr txBox="1"/>
              <p:nvPr/>
            </p:nvSpPr>
            <p:spPr>
              <a:xfrm>
                <a:off x="5551152" y="2027450"/>
                <a:ext cx="16488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rgbClr val="172B4D"/>
                  </a:solidFill>
                  <a:latin typeface="Open Sans SemiBold"/>
                  <a:ea typeface="Open Sans SemiBold"/>
                  <a:cs typeface="Open Sans SemiBold"/>
                  <a:sym typeface="Open Sans SemiBold"/>
                </a:endParaRPr>
              </a:p>
            </p:txBody>
          </p:sp>
          <p:grpSp>
            <p:nvGrpSpPr>
              <p:cNvPr id="202" name="Google Shape;202;p13"/>
              <p:cNvGrpSpPr/>
              <p:nvPr/>
            </p:nvGrpSpPr>
            <p:grpSpPr>
              <a:xfrm>
                <a:off x="3192638" y="2027450"/>
                <a:ext cx="1976325" cy="191575"/>
                <a:chOff x="3028900" y="1954175"/>
                <a:chExt cx="1976325" cy="191575"/>
              </a:xfrm>
            </p:grpSpPr>
            <p:cxnSp>
              <p:nvCxnSpPr>
                <p:cNvPr id="203" name="Google Shape;203;p13"/>
                <p:cNvCxnSpPr/>
                <p:nvPr/>
              </p:nvCxnSpPr>
              <p:spPr>
                <a:xfrm>
                  <a:off x="3028900" y="2138975"/>
                  <a:ext cx="17238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C2CBD9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204" name="Google Shape;204;p13"/>
                <p:cNvSpPr/>
                <p:nvPr/>
              </p:nvSpPr>
              <p:spPr>
                <a:xfrm>
                  <a:off x="4844725" y="1985250"/>
                  <a:ext cx="160500" cy="1605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172B4D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05" name="Google Shape;205;p13"/>
                <p:cNvSpPr txBox="1"/>
                <p:nvPr/>
              </p:nvSpPr>
              <p:spPr>
                <a:xfrm>
                  <a:off x="3028900" y="1954175"/>
                  <a:ext cx="1731600" cy="184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rgbClr val="172B4D"/>
                    </a:solidFill>
                    <a:latin typeface="Open Sans SemiBold"/>
                    <a:ea typeface="Open Sans SemiBold"/>
                    <a:cs typeface="Open Sans SemiBold"/>
                    <a:sym typeface="Open Sans SemiBold"/>
                  </a:endParaRPr>
                </a:p>
              </p:txBody>
            </p:sp>
          </p:grpSp>
        </p:grpSp>
      </p:grpSp>
      <p:grpSp>
        <p:nvGrpSpPr>
          <p:cNvPr id="206" name="Google Shape;206;p13"/>
          <p:cNvGrpSpPr/>
          <p:nvPr/>
        </p:nvGrpSpPr>
        <p:grpSpPr>
          <a:xfrm>
            <a:off x="359925" y="7848175"/>
            <a:ext cx="6849300" cy="880650"/>
            <a:chOff x="359925" y="8152975"/>
            <a:chExt cx="6849300" cy="880650"/>
          </a:xfrm>
        </p:grpSpPr>
        <p:grpSp>
          <p:nvGrpSpPr>
            <p:cNvPr id="207" name="Google Shape;207;p13"/>
            <p:cNvGrpSpPr/>
            <p:nvPr/>
          </p:nvGrpSpPr>
          <p:grpSpPr>
            <a:xfrm>
              <a:off x="359925" y="8152975"/>
              <a:ext cx="6849300" cy="305325"/>
              <a:chOff x="359925" y="1338375"/>
              <a:chExt cx="6849300" cy="305325"/>
            </a:xfrm>
          </p:grpSpPr>
          <p:sp>
            <p:nvSpPr>
              <p:cNvPr id="208" name="Google Shape;208;p13"/>
              <p:cNvSpPr txBox="1"/>
              <p:nvPr/>
            </p:nvSpPr>
            <p:spPr>
              <a:xfrm>
                <a:off x="360000" y="1338375"/>
                <a:ext cx="5549400" cy="277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800">
                    <a:solidFill>
                      <a:srgbClr val="C2CBD9"/>
                    </a:solidFill>
                    <a:latin typeface="Alfa Slab One"/>
                    <a:ea typeface="Alfa Slab One"/>
                    <a:cs typeface="Alfa Slab One"/>
                    <a:sym typeface="Alfa Slab One"/>
                  </a:rPr>
                  <a:t>Super Bowl</a:t>
                </a:r>
                <a:r>
                  <a:rPr lang="ru" sz="1800">
                    <a:solidFill>
                      <a:srgbClr val="C2CBD9"/>
                    </a:solidFill>
                    <a:latin typeface="Alfa Slab One"/>
                    <a:ea typeface="Alfa Slab One"/>
                    <a:cs typeface="Alfa Slab One"/>
                    <a:sym typeface="Alfa Slab One"/>
                  </a:rPr>
                  <a:t> = 4 Pts</a:t>
                </a:r>
                <a:endParaRPr sz="1800">
                  <a:solidFill>
                    <a:srgbClr val="C2CBD9"/>
                  </a:solidFill>
                  <a:latin typeface="Alfa Slab One"/>
                  <a:ea typeface="Alfa Slab One"/>
                  <a:cs typeface="Alfa Slab One"/>
                  <a:sym typeface="Alfa Slab One"/>
                </a:endParaRPr>
              </a:p>
            </p:txBody>
          </p:sp>
          <p:cxnSp>
            <p:nvCxnSpPr>
              <p:cNvPr id="209" name="Google Shape;209;p13"/>
              <p:cNvCxnSpPr/>
              <p:nvPr/>
            </p:nvCxnSpPr>
            <p:spPr>
              <a:xfrm>
                <a:off x="359925" y="1643700"/>
                <a:ext cx="68493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172B4D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sp>
          <p:nvSpPr>
            <p:cNvPr id="210" name="Google Shape;210;p13"/>
            <p:cNvSpPr txBox="1"/>
            <p:nvPr/>
          </p:nvSpPr>
          <p:spPr>
            <a:xfrm>
              <a:off x="359925" y="8574800"/>
              <a:ext cx="19500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500">
                  <a:solidFill>
                    <a:srgbClr val="172B4D"/>
                  </a:solidFill>
                  <a:latin typeface="Open Sans ExtraBold"/>
                  <a:ea typeface="Open Sans ExtraBold"/>
                  <a:cs typeface="Open Sans ExtraBold"/>
                  <a:sym typeface="Open Sans ExtraBold"/>
                </a:rPr>
                <a:t>Sunday, Feb. 9</a:t>
              </a:r>
              <a:endParaRPr sz="1500">
                <a:solidFill>
                  <a:srgbClr val="172B4D"/>
                </a:solidFill>
                <a:latin typeface="Open Sans ExtraBold"/>
                <a:ea typeface="Open Sans ExtraBold"/>
                <a:cs typeface="Open Sans ExtraBold"/>
                <a:sym typeface="Open Sans ExtraBold"/>
              </a:endParaRPr>
            </a:p>
          </p:txBody>
        </p:sp>
        <p:sp>
          <p:nvSpPr>
            <p:cNvPr id="211" name="Google Shape;211;p13"/>
            <p:cNvSpPr txBox="1"/>
            <p:nvPr/>
          </p:nvSpPr>
          <p:spPr>
            <a:xfrm>
              <a:off x="5551150" y="8574800"/>
              <a:ext cx="16488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600">
                  <a:solidFill>
                    <a:srgbClr val="172B4D"/>
                  </a:solidFill>
                  <a:latin typeface="Open Sans ExtraBold"/>
                  <a:ea typeface="Open Sans ExtraBold"/>
                  <a:cs typeface="Open Sans ExtraBold"/>
                  <a:sym typeface="Open Sans ExtraBold"/>
                </a:rPr>
                <a:t>Time(ET)</a:t>
              </a:r>
              <a:endParaRPr sz="1600">
                <a:solidFill>
                  <a:srgbClr val="172B4D"/>
                </a:solidFill>
                <a:latin typeface="Open Sans ExtraBold"/>
                <a:ea typeface="Open Sans ExtraBold"/>
                <a:cs typeface="Open Sans ExtraBold"/>
                <a:sym typeface="Open Sans ExtraBold"/>
              </a:endParaRPr>
            </a:p>
          </p:txBody>
        </p:sp>
        <p:grpSp>
          <p:nvGrpSpPr>
            <p:cNvPr id="212" name="Google Shape;212;p13"/>
            <p:cNvGrpSpPr/>
            <p:nvPr/>
          </p:nvGrpSpPr>
          <p:grpSpPr>
            <a:xfrm>
              <a:off x="360000" y="8842050"/>
              <a:ext cx="6839952" cy="191575"/>
              <a:chOff x="360000" y="2027450"/>
              <a:chExt cx="6839952" cy="191575"/>
            </a:xfrm>
          </p:grpSpPr>
          <p:cxnSp>
            <p:nvCxnSpPr>
              <p:cNvPr id="213" name="Google Shape;213;p13"/>
              <p:cNvCxnSpPr/>
              <p:nvPr/>
            </p:nvCxnSpPr>
            <p:spPr>
              <a:xfrm>
                <a:off x="578400" y="2212250"/>
                <a:ext cx="17238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C2CBD9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214" name="Google Shape;214;p13"/>
              <p:cNvSpPr/>
              <p:nvPr/>
            </p:nvSpPr>
            <p:spPr>
              <a:xfrm>
                <a:off x="360000" y="2058525"/>
                <a:ext cx="160500" cy="160500"/>
              </a:xfrm>
              <a:prstGeom prst="rect">
                <a:avLst/>
              </a:prstGeom>
              <a:noFill/>
              <a:ln cap="flat" cmpd="sng" w="9525">
                <a:solidFill>
                  <a:srgbClr val="172B4D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5" name="Google Shape;215;p13"/>
              <p:cNvSpPr txBox="1"/>
              <p:nvPr/>
            </p:nvSpPr>
            <p:spPr>
              <a:xfrm>
                <a:off x="2501125" y="2027450"/>
                <a:ext cx="5004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solidFill>
                      <a:srgbClr val="172B4D"/>
                    </a:solidFill>
                    <a:latin typeface="Open Sans ExtraBold"/>
                    <a:ea typeface="Open Sans ExtraBold"/>
                    <a:cs typeface="Open Sans ExtraBold"/>
                    <a:sym typeface="Open Sans ExtraBold"/>
                  </a:rPr>
                  <a:t>VS</a:t>
                </a:r>
                <a:endParaRPr sz="1200">
                  <a:solidFill>
                    <a:srgbClr val="172B4D"/>
                  </a:solidFill>
                  <a:latin typeface="Open Sans ExtraBold"/>
                  <a:ea typeface="Open Sans ExtraBold"/>
                  <a:cs typeface="Open Sans ExtraBold"/>
                  <a:sym typeface="Open Sans ExtraBold"/>
                </a:endParaRPr>
              </a:p>
            </p:txBody>
          </p:sp>
          <p:sp>
            <p:nvSpPr>
              <p:cNvPr id="216" name="Google Shape;216;p13"/>
              <p:cNvSpPr txBox="1"/>
              <p:nvPr/>
            </p:nvSpPr>
            <p:spPr>
              <a:xfrm>
                <a:off x="578400" y="2027450"/>
                <a:ext cx="17316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rgbClr val="172B4D"/>
                  </a:solidFill>
                  <a:latin typeface="Open Sans SemiBold"/>
                  <a:ea typeface="Open Sans SemiBold"/>
                  <a:cs typeface="Open Sans SemiBold"/>
                  <a:sym typeface="Open Sans SemiBold"/>
                </a:endParaRPr>
              </a:p>
            </p:txBody>
          </p:sp>
          <p:cxnSp>
            <p:nvCxnSpPr>
              <p:cNvPr id="217" name="Google Shape;217;p13"/>
              <p:cNvCxnSpPr/>
              <p:nvPr/>
            </p:nvCxnSpPr>
            <p:spPr>
              <a:xfrm>
                <a:off x="5551152" y="2212250"/>
                <a:ext cx="16488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C2CBD9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218" name="Google Shape;218;p13"/>
              <p:cNvSpPr txBox="1"/>
              <p:nvPr/>
            </p:nvSpPr>
            <p:spPr>
              <a:xfrm>
                <a:off x="5551152" y="2027450"/>
                <a:ext cx="16488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rgbClr val="172B4D"/>
                  </a:solidFill>
                  <a:latin typeface="Open Sans SemiBold"/>
                  <a:ea typeface="Open Sans SemiBold"/>
                  <a:cs typeface="Open Sans SemiBold"/>
                  <a:sym typeface="Open Sans SemiBold"/>
                </a:endParaRPr>
              </a:p>
            </p:txBody>
          </p:sp>
          <p:grpSp>
            <p:nvGrpSpPr>
              <p:cNvPr id="219" name="Google Shape;219;p13"/>
              <p:cNvGrpSpPr/>
              <p:nvPr/>
            </p:nvGrpSpPr>
            <p:grpSpPr>
              <a:xfrm>
                <a:off x="3192638" y="2027450"/>
                <a:ext cx="1976325" cy="191575"/>
                <a:chOff x="3028900" y="1954175"/>
                <a:chExt cx="1976325" cy="191575"/>
              </a:xfrm>
            </p:grpSpPr>
            <p:cxnSp>
              <p:nvCxnSpPr>
                <p:cNvPr id="220" name="Google Shape;220;p13"/>
                <p:cNvCxnSpPr/>
                <p:nvPr/>
              </p:nvCxnSpPr>
              <p:spPr>
                <a:xfrm>
                  <a:off x="3028900" y="2138975"/>
                  <a:ext cx="17238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C2CBD9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221" name="Google Shape;221;p13"/>
                <p:cNvSpPr/>
                <p:nvPr/>
              </p:nvSpPr>
              <p:spPr>
                <a:xfrm>
                  <a:off x="4844725" y="1985250"/>
                  <a:ext cx="160500" cy="1605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172B4D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222" name="Google Shape;222;p13"/>
                <p:cNvSpPr txBox="1"/>
                <p:nvPr/>
              </p:nvSpPr>
              <p:spPr>
                <a:xfrm>
                  <a:off x="3028900" y="1954175"/>
                  <a:ext cx="1731600" cy="184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200">
                    <a:solidFill>
                      <a:srgbClr val="172B4D"/>
                    </a:solidFill>
                    <a:latin typeface="Open Sans SemiBold"/>
                    <a:ea typeface="Open Sans SemiBold"/>
                    <a:cs typeface="Open Sans SemiBold"/>
                    <a:sym typeface="Open Sans SemiBold"/>
                  </a:endParaRPr>
                </a:p>
              </p:txBody>
            </p:sp>
          </p:grpSp>
        </p:grpSp>
      </p:grpSp>
      <p:grpSp>
        <p:nvGrpSpPr>
          <p:cNvPr id="223" name="Google Shape;223;p13"/>
          <p:cNvGrpSpPr/>
          <p:nvPr/>
        </p:nvGrpSpPr>
        <p:grpSpPr>
          <a:xfrm>
            <a:off x="359925" y="9006858"/>
            <a:ext cx="6839925" cy="793175"/>
            <a:chOff x="359925" y="9006858"/>
            <a:chExt cx="6839925" cy="793175"/>
          </a:xfrm>
        </p:grpSpPr>
        <p:sp>
          <p:nvSpPr>
            <p:cNvPr id="224" name="Google Shape;224;p13"/>
            <p:cNvSpPr txBox="1"/>
            <p:nvPr/>
          </p:nvSpPr>
          <p:spPr>
            <a:xfrm>
              <a:off x="359925" y="9006858"/>
              <a:ext cx="19500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500">
                  <a:solidFill>
                    <a:srgbClr val="172B4D"/>
                  </a:solidFill>
                  <a:latin typeface="Open Sans ExtraBold"/>
                  <a:ea typeface="Open Sans ExtraBold"/>
                  <a:cs typeface="Open Sans ExtraBold"/>
                  <a:sym typeface="Open Sans ExtraBold"/>
                </a:rPr>
                <a:t>Point Totals:</a:t>
              </a:r>
              <a:endParaRPr sz="1500">
                <a:solidFill>
                  <a:srgbClr val="172B4D"/>
                </a:solidFill>
                <a:latin typeface="Open Sans ExtraBold"/>
                <a:ea typeface="Open Sans ExtraBold"/>
                <a:cs typeface="Open Sans ExtraBold"/>
                <a:sym typeface="Open Sans ExtraBold"/>
              </a:endParaRPr>
            </a:p>
          </p:txBody>
        </p:sp>
        <p:grpSp>
          <p:nvGrpSpPr>
            <p:cNvPr id="225" name="Google Shape;225;p13"/>
            <p:cNvGrpSpPr/>
            <p:nvPr/>
          </p:nvGrpSpPr>
          <p:grpSpPr>
            <a:xfrm>
              <a:off x="359925" y="9339533"/>
              <a:ext cx="1824000" cy="460500"/>
              <a:chOff x="359925" y="9665500"/>
              <a:chExt cx="1824000" cy="460500"/>
            </a:xfrm>
          </p:grpSpPr>
          <p:sp>
            <p:nvSpPr>
              <p:cNvPr id="226" name="Google Shape;226;p13"/>
              <p:cNvSpPr/>
              <p:nvPr/>
            </p:nvSpPr>
            <p:spPr>
              <a:xfrm>
                <a:off x="1633125" y="9665500"/>
                <a:ext cx="550800" cy="216300"/>
              </a:xfrm>
              <a:prstGeom prst="rect">
                <a:avLst/>
              </a:prstGeom>
              <a:noFill/>
              <a:ln cap="flat" cmpd="sng" w="9525">
                <a:solidFill>
                  <a:srgbClr val="172B4D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7" name="Google Shape;227;p13"/>
              <p:cNvSpPr txBox="1"/>
              <p:nvPr/>
            </p:nvSpPr>
            <p:spPr>
              <a:xfrm>
                <a:off x="359925" y="9695200"/>
                <a:ext cx="12732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ru" sz="1200">
                    <a:solidFill>
                      <a:srgbClr val="172B4D"/>
                    </a:solidFill>
                    <a:latin typeface="Open Sans"/>
                    <a:ea typeface="Open Sans"/>
                    <a:cs typeface="Open Sans"/>
                    <a:sym typeface="Open Sans"/>
                  </a:rPr>
                  <a:t>Wild Card</a:t>
                </a:r>
                <a:endParaRPr sz="1200">
                  <a:solidFill>
                    <a:srgbClr val="172B4D"/>
                  </a:solidFill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228" name="Google Shape;228;p13"/>
              <p:cNvSpPr txBox="1"/>
              <p:nvPr/>
            </p:nvSpPr>
            <p:spPr>
              <a:xfrm>
                <a:off x="359925" y="9939400"/>
                <a:ext cx="12732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solidFill>
                      <a:srgbClr val="172B4D"/>
                    </a:solidFill>
                    <a:latin typeface="Open Sans"/>
                    <a:ea typeface="Open Sans"/>
                    <a:cs typeface="Open Sans"/>
                    <a:sym typeface="Open Sans"/>
                  </a:rPr>
                  <a:t>Divisional Round</a:t>
                </a:r>
                <a:endParaRPr sz="1200">
                  <a:solidFill>
                    <a:srgbClr val="172B4D"/>
                  </a:solidFill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229" name="Google Shape;229;p13"/>
              <p:cNvSpPr/>
              <p:nvPr/>
            </p:nvSpPr>
            <p:spPr>
              <a:xfrm>
                <a:off x="1633125" y="9909700"/>
                <a:ext cx="550800" cy="216300"/>
              </a:xfrm>
              <a:prstGeom prst="rect">
                <a:avLst/>
              </a:prstGeom>
              <a:noFill/>
              <a:ln cap="flat" cmpd="sng" w="9525">
                <a:solidFill>
                  <a:srgbClr val="172B4D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30" name="Google Shape;230;p13"/>
            <p:cNvGrpSpPr/>
            <p:nvPr/>
          </p:nvGrpSpPr>
          <p:grpSpPr>
            <a:xfrm>
              <a:off x="2627325" y="9339533"/>
              <a:ext cx="2690275" cy="460500"/>
              <a:chOff x="2830225" y="9665500"/>
              <a:chExt cx="2690275" cy="460500"/>
            </a:xfrm>
          </p:grpSpPr>
          <p:sp>
            <p:nvSpPr>
              <p:cNvPr id="231" name="Google Shape;231;p13"/>
              <p:cNvSpPr txBox="1"/>
              <p:nvPr/>
            </p:nvSpPr>
            <p:spPr>
              <a:xfrm>
                <a:off x="2830225" y="9695200"/>
                <a:ext cx="21096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solidFill>
                      <a:srgbClr val="172B4D"/>
                    </a:solidFill>
                    <a:latin typeface="Open Sans"/>
                    <a:ea typeface="Open Sans"/>
                    <a:cs typeface="Open Sans"/>
                    <a:sym typeface="Open Sans"/>
                  </a:rPr>
                  <a:t>Conference Championships</a:t>
                </a:r>
                <a:endParaRPr sz="1200">
                  <a:solidFill>
                    <a:srgbClr val="172B4D"/>
                  </a:solidFill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232" name="Google Shape;232;p13"/>
              <p:cNvSpPr txBox="1"/>
              <p:nvPr/>
            </p:nvSpPr>
            <p:spPr>
              <a:xfrm>
                <a:off x="2830225" y="9939400"/>
                <a:ext cx="12732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solidFill>
                      <a:srgbClr val="172B4D"/>
                    </a:solidFill>
                    <a:latin typeface="Open Sans"/>
                    <a:ea typeface="Open Sans"/>
                    <a:cs typeface="Open Sans"/>
                    <a:sym typeface="Open Sans"/>
                  </a:rPr>
                  <a:t>Super Bowl</a:t>
                </a:r>
                <a:endParaRPr sz="1200">
                  <a:solidFill>
                    <a:srgbClr val="172B4D"/>
                  </a:solidFill>
                  <a:latin typeface="Open Sans"/>
                  <a:ea typeface="Open Sans"/>
                  <a:cs typeface="Open Sans"/>
                  <a:sym typeface="Open Sans"/>
                </a:endParaRPr>
              </a:p>
            </p:txBody>
          </p:sp>
          <p:sp>
            <p:nvSpPr>
              <p:cNvPr id="233" name="Google Shape;233;p13"/>
              <p:cNvSpPr/>
              <p:nvPr/>
            </p:nvSpPr>
            <p:spPr>
              <a:xfrm>
                <a:off x="4969700" y="9665500"/>
                <a:ext cx="550800" cy="216300"/>
              </a:xfrm>
              <a:prstGeom prst="rect">
                <a:avLst/>
              </a:prstGeom>
              <a:noFill/>
              <a:ln cap="flat" cmpd="sng" w="9525">
                <a:solidFill>
                  <a:srgbClr val="172B4D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4" name="Google Shape;234;p13"/>
              <p:cNvSpPr/>
              <p:nvPr/>
            </p:nvSpPr>
            <p:spPr>
              <a:xfrm>
                <a:off x="4969700" y="9909700"/>
                <a:ext cx="550800" cy="216300"/>
              </a:xfrm>
              <a:prstGeom prst="rect">
                <a:avLst/>
              </a:prstGeom>
              <a:noFill/>
              <a:ln cap="flat" cmpd="sng" w="9525">
                <a:solidFill>
                  <a:srgbClr val="172B4D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235" name="Google Shape;235;p13"/>
            <p:cNvSpPr txBox="1"/>
            <p:nvPr/>
          </p:nvSpPr>
          <p:spPr>
            <a:xfrm>
              <a:off x="5551150" y="9476033"/>
              <a:ext cx="6222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172B4D"/>
                  </a:solidFill>
                  <a:latin typeface="Open Sans ExtraBold"/>
                  <a:ea typeface="Open Sans ExtraBold"/>
                  <a:cs typeface="Open Sans ExtraBold"/>
                  <a:sym typeface="Open Sans ExtraBold"/>
                </a:rPr>
                <a:t>Total</a:t>
              </a:r>
              <a:endParaRPr>
                <a:solidFill>
                  <a:srgbClr val="172B4D"/>
                </a:solidFill>
                <a:latin typeface="Open Sans ExtraBold"/>
                <a:ea typeface="Open Sans ExtraBold"/>
                <a:cs typeface="Open Sans ExtraBold"/>
                <a:sym typeface="Open Sans ExtraBold"/>
              </a:endParaRPr>
            </a:p>
          </p:txBody>
        </p:sp>
        <p:sp>
          <p:nvSpPr>
            <p:cNvPr id="236" name="Google Shape;236;p13"/>
            <p:cNvSpPr/>
            <p:nvPr/>
          </p:nvSpPr>
          <p:spPr>
            <a:xfrm>
              <a:off x="6226350" y="9339533"/>
              <a:ext cx="973500" cy="460500"/>
            </a:xfrm>
            <a:prstGeom prst="rect">
              <a:avLst/>
            </a:prstGeom>
            <a:noFill/>
            <a:ln cap="flat" cmpd="sng" w="9525">
              <a:solidFill>
                <a:srgbClr val="172B4D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37" name="Google Shape;237;p13"/>
          <p:cNvGrpSpPr/>
          <p:nvPr/>
        </p:nvGrpSpPr>
        <p:grpSpPr>
          <a:xfrm>
            <a:off x="360000" y="324385"/>
            <a:ext cx="6849225" cy="785100"/>
            <a:chOff x="360000" y="324385"/>
            <a:chExt cx="6849225" cy="785100"/>
          </a:xfrm>
        </p:grpSpPr>
        <p:sp>
          <p:nvSpPr>
            <p:cNvPr id="238" name="Google Shape;238;p13"/>
            <p:cNvSpPr txBox="1"/>
            <p:nvPr/>
          </p:nvSpPr>
          <p:spPr>
            <a:xfrm>
              <a:off x="360000" y="324385"/>
              <a:ext cx="6840000" cy="785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5100">
                  <a:solidFill>
                    <a:srgbClr val="172B4D"/>
                  </a:solidFill>
                  <a:latin typeface="Anton"/>
                  <a:ea typeface="Anton"/>
                  <a:cs typeface="Anton"/>
                  <a:sym typeface="Anton"/>
                </a:rPr>
                <a:t>NFL PLAYOFF PICK SHEET</a:t>
              </a:r>
              <a:endParaRPr sz="5200">
                <a:solidFill>
                  <a:schemeClr val="dk2"/>
                </a:solidFill>
                <a:latin typeface="Anton"/>
                <a:ea typeface="Anton"/>
                <a:cs typeface="Anton"/>
                <a:sym typeface="Anton"/>
              </a:endParaRPr>
            </a:p>
          </p:txBody>
        </p:sp>
        <p:pic>
          <p:nvPicPr>
            <p:cNvPr id="239" name="Google Shape;239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6587025" y="373057"/>
              <a:ext cx="622200" cy="59303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240" name="Google Shape;240;p13"/>
          <p:cNvGrpSpPr/>
          <p:nvPr/>
        </p:nvGrpSpPr>
        <p:grpSpPr>
          <a:xfrm>
            <a:off x="359925" y="10119000"/>
            <a:ext cx="6842100" cy="215400"/>
            <a:chOff x="359925" y="10119000"/>
            <a:chExt cx="6842100" cy="215400"/>
          </a:xfrm>
        </p:grpSpPr>
        <p:sp>
          <p:nvSpPr>
            <p:cNvPr id="241" name="Google Shape;241;p13"/>
            <p:cNvSpPr txBox="1"/>
            <p:nvPr/>
          </p:nvSpPr>
          <p:spPr>
            <a:xfrm>
              <a:off x="359925" y="10119000"/>
              <a:ext cx="5868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172B4D"/>
                  </a:solidFill>
                  <a:latin typeface="Open Sans"/>
                  <a:ea typeface="Open Sans"/>
                  <a:cs typeface="Open Sans"/>
                  <a:sym typeface="Open Sans"/>
                </a:rPr>
                <a:t>Name</a:t>
              </a:r>
              <a:endParaRPr>
                <a:solidFill>
                  <a:srgbClr val="172B4D"/>
                </a:solidFill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242" name="Google Shape;242;p13"/>
            <p:cNvSpPr txBox="1"/>
            <p:nvPr/>
          </p:nvSpPr>
          <p:spPr>
            <a:xfrm>
              <a:off x="2627325" y="10119000"/>
              <a:ext cx="35991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>
                  <a:solidFill>
                    <a:srgbClr val="172B4D"/>
                  </a:solidFill>
                  <a:latin typeface="Open Sans"/>
                  <a:ea typeface="Open Sans"/>
                  <a:cs typeface="Open Sans"/>
                  <a:sym typeface="Open Sans"/>
                </a:rPr>
                <a:t>Tiebreaker</a:t>
              </a:r>
              <a:r>
                <a:rPr lang="ru">
                  <a:solidFill>
                    <a:srgbClr val="172B4D"/>
                  </a:solidFill>
                  <a:latin typeface="Open Sans"/>
                  <a:ea typeface="Open Sans"/>
                  <a:cs typeface="Open Sans"/>
                  <a:sym typeface="Open Sans"/>
                </a:rPr>
                <a:t>: </a:t>
              </a:r>
              <a:r>
                <a:rPr lang="ru" sz="1200">
                  <a:solidFill>
                    <a:srgbClr val="172B4D"/>
                  </a:solidFill>
                  <a:latin typeface="Open Sans"/>
                  <a:ea typeface="Open Sans"/>
                  <a:cs typeface="Open Sans"/>
                  <a:sym typeface="Open Sans"/>
                </a:rPr>
                <a:t>Total Pts Scored in the Super Bowl</a:t>
              </a:r>
              <a:endParaRPr sz="1200">
                <a:solidFill>
                  <a:srgbClr val="172B4D"/>
                </a:solidFill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grpSp>
          <p:nvGrpSpPr>
            <p:cNvPr id="243" name="Google Shape;243;p13"/>
            <p:cNvGrpSpPr/>
            <p:nvPr/>
          </p:nvGrpSpPr>
          <p:grpSpPr>
            <a:xfrm>
              <a:off x="6218375" y="10134300"/>
              <a:ext cx="983650" cy="200100"/>
              <a:chOff x="6218375" y="10134300"/>
              <a:chExt cx="983650" cy="200100"/>
            </a:xfrm>
          </p:grpSpPr>
          <p:cxnSp>
            <p:nvCxnSpPr>
              <p:cNvPr id="244" name="Google Shape;244;p13"/>
              <p:cNvCxnSpPr/>
              <p:nvPr/>
            </p:nvCxnSpPr>
            <p:spPr>
              <a:xfrm>
                <a:off x="6218375" y="10334400"/>
                <a:ext cx="981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172B4D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245" name="Google Shape;245;p13"/>
              <p:cNvSpPr txBox="1"/>
              <p:nvPr/>
            </p:nvSpPr>
            <p:spPr>
              <a:xfrm>
                <a:off x="6220425" y="10134300"/>
                <a:ext cx="9816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rgbClr val="172B4D"/>
                  </a:solidFill>
                  <a:latin typeface="Open Sans SemiBold"/>
                  <a:ea typeface="Open Sans SemiBold"/>
                  <a:cs typeface="Open Sans SemiBold"/>
                  <a:sym typeface="Open Sans SemiBold"/>
                </a:endParaRPr>
              </a:p>
            </p:txBody>
          </p:sp>
        </p:grpSp>
        <p:grpSp>
          <p:nvGrpSpPr>
            <p:cNvPr id="246" name="Google Shape;246;p13"/>
            <p:cNvGrpSpPr/>
            <p:nvPr/>
          </p:nvGrpSpPr>
          <p:grpSpPr>
            <a:xfrm>
              <a:off x="914000" y="10134300"/>
              <a:ext cx="1372050" cy="200100"/>
              <a:chOff x="914000" y="10134300"/>
              <a:chExt cx="1372050" cy="200100"/>
            </a:xfrm>
          </p:grpSpPr>
          <p:cxnSp>
            <p:nvCxnSpPr>
              <p:cNvPr id="247" name="Google Shape;247;p13"/>
              <p:cNvCxnSpPr/>
              <p:nvPr/>
            </p:nvCxnSpPr>
            <p:spPr>
              <a:xfrm>
                <a:off x="914000" y="10334400"/>
                <a:ext cx="13719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172B4D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248" name="Google Shape;248;p13"/>
              <p:cNvSpPr txBox="1"/>
              <p:nvPr/>
            </p:nvSpPr>
            <p:spPr>
              <a:xfrm>
                <a:off x="921950" y="10134300"/>
                <a:ext cx="13641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rgbClr val="172B4D"/>
                  </a:solidFill>
                  <a:latin typeface="Open Sans SemiBold"/>
                  <a:ea typeface="Open Sans SemiBold"/>
                  <a:cs typeface="Open Sans SemiBold"/>
                  <a:sym typeface="Open Sans SemiBold"/>
                </a:endParaRPr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