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7560000" cx="10692000"/>
  <p:notesSz cx="6858000" cy="9144000"/>
  <p:embeddedFontLst>
    <p:embeddedFont>
      <p:font typeface="Arimo"/>
      <p:regular r:id="rId6"/>
      <p:bold r:id="rId7"/>
      <p:italic r:id="rId8"/>
      <p:boldItalic r:id="rId9"/>
    </p:embeddedFont>
    <p:embeddedFont>
      <p:font typeface="Arimo Medium"/>
      <p:regular r:id="rId10"/>
      <p:bold r:id="rId11"/>
      <p:italic r:id="rId12"/>
      <p:boldItalic r:id="rId13"/>
    </p:embeddedFont>
    <p:embeddedFont>
      <p:font typeface="Alfa Slab One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Medium-bold.fntdata"/><Relationship Id="rId10" Type="http://schemas.openxmlformats.org/officeDocument/2006/relationships/font" Target="fonts/ArimoMedium-regular.fntdata"/><Relationship Id="rId13" Type="http://schemas.openxmlformats.org/officeDocument/2006/relationships/font" Target="fonts/ArimoMedium-boldItalic.fntdata"/><Relationship Id="rId12" Type="http://schemas.openxmlformats.org/officeDocument/2006/relationships/font" Target="fonts/Arimo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Arimo-boldItalic.fntdata"/><Relationship Id="rId14" Type="http://schemas.openxmlformats.org/officeDocument/2006/relationships/font" Target="fonts/AlfaSlabOne-regular.fntdata"/><Relationship Id="rId5" Type="http://schemas.openxmlformats.org/officeDocument/2006/relationships/slide" Target="slides/slide1.xml"/><Relationship Id="rId6" Type="http://schemas.openxmlformats.org/officeDocument/2006/relationships/font" Target="fonts/Arimo-regular.fntdata"/><Relationship Id="rId7" Type="http://schemas.openxmlformats.org/officeDocument/2006/relationships/font" Target="fonts/Arimo-bold.fntdata"/><Relationship Id="rId8" Type="http://schemas.openxmlformats.org/officeDocument/2006/relationships/font" Target="fonts/Arim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1005475"/>
            <a:ext cx="10692000" cy="6573601"/>
            <a:chOff x="0" y="1005475"/>
            <a:chExt cx="10692000" cy="6573601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 amt="7000"/>
            </a:blip>
            <a:srcRect b="0" l="480" r="-480" t="0"/>
            <a:stretch/>
          </p:blipFill>
          <p:spPr>
            <a:xfrm>
              <a:off x="0" y="1005475"/>
              <a:ext cx="3615126" cy="65545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 amt="7000"/>
            </a:blip>
            <a:srcRect b="-237" l="-1130" r="1129" t="1237"/>
            <a:stretch/>
          </p:blipFill>
          <p:spPr>
            <a:xfrm>
              <a:off x="7076875" y="1024550"/>
              <a:ext cx="3615125" cy="65545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/>
          <p:nvPr/>
        </p:nvSpPr>
        <p:spPr>
          <a:xfrm>
            <a:off x="0" y="0"/>
            <a:ext cx="10692000" cy="714900"/>
          </a:xfrm>
          <a:prstGeom prst="rect">
            <a:avLst/>
          </a:prstGeom>
          <a:solidFill>
            <a:srgbClr val="182A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0" y="714900"/>
            <a:ext cx="10692000" cy="84300"/>
          </a:xfrm>
          <a:prstGeom prst="rect">
            <a:avLst/>
          </a:prstGeom>
          <a:solidFill>
            <a:srgbClr val="EBAC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13"/>
          <p:cNvGrpSpPr/>
          <p:nvPr/>
        </p:nvGrpSpPr>
        <p:grpSpPr>
          <a:xfrm>
            <a:off x="3716300" y="1050700"/>
            <a:ext cx="3259500" cy="1004494"/>
            <a:chOff x="3716300" y="1050700"/>
            <a:chExt cx="3259500" cy="1004494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3716300" y="1050700"/>
              <a:ext cx="3259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800">
                  <a:solidFill>
                    <a:srgbClr val="EBAC46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NFL </a:t>
              </a:r>
              <a:endParaRPr sz="4800">
                <a:solidFill>
                  <a:srgbClr val="EBAC46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3716300" y="1701194"/>
              <a:ext cx="3259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300">
                  <a:solidFill>
                    <a:srgbClr val="182A4E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PLAYOFF BRACKET</a:t>
              </a:r>
              <a:endParaRPr sz="2300">
                <a:solidFill>
                  <a:srgbClr val="182A4E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</p:grpSp>
      <p:sp>
        <p:nvSpPr>
          <p:cNvPr id="62" name="Google Shape;62;p13"/>
          <p:cNvSpPr/>
          <p:nvPr/>
        </p:nvSpPr>
        <p:spPr>
          <a:xfrm>
            <a:off x="4386900" y="6517250"/>
            <a:ext cx="1918200" cy="499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82A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4079325" y="4383475"/>
            <a:ext cx="320250" cy="2398233"/>
          </a:xfrm>
          <a:custGeom>
            <a:rect b="b" l="l" r="r" t="t"/>
            <a:pathLst>
              <a:path extrusionOk="0" h="90980" w="12810">
                <a:moveTo>
                  <a:pt x="0" y="0"/>
                </a:moveTo>
                <a:lnTo>
                  <a:pt x="0" y="90980"/>
                </a:lnTo>
                <a:lnTo>
                  <a:pt x="12810" y="90980"/>
                </a:lnTo>
              </a:path>
            </a:pathLst>
          </a:custGeom>
          <a:noFill/>
          <a:ln cap="flat" cmpd="sng" w="28575">
            <a:solidFill>
              <a:srgbClr val="EBAC46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4" name="Google Shape;64;p13"/>
          <p:cNvSpPr/>
          <p:nvPr/>
        </p:nvSpPr>
        <p:spPr>
          <a:xfrm flipH="1">
            <a:off x="6303250" y="4383475"/>
            <a:ext cx="320250" cy="2398233"/>
          </a:xfrm>
          <a:custGeom>
            <a:rect b="b" l="l" r="r" t="t"/>
            <a:pathLst>
              <a:path extrusionOk="0" h="90980" w="12810">
                <a:moveTo>
                  <a:pt x="0" y="0"/>
                </a:moveTo>
                <a:lnTo>
                  <a:pt x="0" y="90980"/>
                </a:lnTo>
                <a:lnTo>
                  <a:pt x="12810" y="90980"/>
                </a:lnTo>
              </a:path>
            </a:pathLst>
          </a:custGeom>
          <a:noFill/>
          <a:ln cap="flat" cmpd="sng" w="28575">
            <a:solidFill>
              <a:srgbClr val="EBAC46"/>
            </a:solidFill>
            <a:prstDash val="dot"/>
            <a:round/>
            <a:headEnd len="med" w="med" type="none"/>
            <a:tailEnd len="med" w="med" type="none"/>
          </a:ln>
        </p:spPr>
      </p:sp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9375" y="5562425"/>
            <a:ext cx="813250" cy="77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3"/>
          <p:cNvGrpSpPr/>
          <p:nvPr/>
        </p:nvGrpSpPr>
        <p:grpSpPr>
          <a:xfrm>
            <a:off x="1797475" y="1482550"/>
            <a:ext cx="1724825" cy="258530"/>
            <a:chOff x="742725" y="1236044"/>
            <a:chExt cx="1724825" cy="258530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742725" y="1309774"/>
              <a:ext cx="130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82A4E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1</a:t>
              </a:r>
              <a:endParaRPr sz="1200">
                <a:solidFill>
                  <a:srgbClr val="182A4E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873050" y="1236044"/>
              <a:ext cx="1594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182A4E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213799" y="1743050"/>
            <a:ext cx="5000701" cy="5273704"/>
            <a:chOff x="213799" y="1743050"/>
            <a:chExt cx="5000701" cy="5273704"/>
          </a:xfrm>
        </p:grpSpPr>
        <p:sp>
          <p:nvSpPr>
            <p:cNvPr id="70" name="Google Shape;70;p13"/>
            <p:cNvSpPr/>
            <p:nvPr/>
          </p:nvSpPr>
          <p:spPr>
            <a:xfrm>
              <a:off x="3522300" y="2528075"/>
              <a:ext cx="877293" cy="3192350"/>
            </a:xfrm>
            <a:custGeom>
              <a:rect b="b" l="l" r="r" t="t"/>
              <a:pathLst>
                <a:path extrusionOk="0" h="127694" w="54448">
                  <a:moveTo>
                    <a:pt x="0" y="0"/>
                  </a:moveTo>
                  <a:lnTo>
                    <a:pt x="54448" y="16"/>
                  </a:lnTo>
                  <a:lnTo>
                    <a:pt x="54448" y="127609"/>
                  </a:lnTo>
                  <a:lnTo>
                    <a:pt x="288" y="127694"/>
                  </a:lnTo>
                </a:path>
              </a:pathLst>
            </a:custGeom>
            <a:noFill/>
            <a:ln cap="flat" cmpd="sng" w="19050">
              <a:solidFill>
                <a:srgbClr val="182A4E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71" name="Google Shape;71;p13"/>
            <p:cNvSpPr/>
            <p:nvPr/>
          </p:nvSpPr>
          <p:spPr>
            <a:xfrm>
              <a:off x="3522200" y="3877400"/>
              <a:ext cx="1692300" cy="4995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182A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 flipH="1" rot="10800000">
              <a:off x="213800" y="2810902"/>
              <a:ext cx="1621011" cy="1016268"/>
            </a:xfrm>
            <a:custGeom>
              <a:rect b="b" l="l" r="r" t="t"/>
              <a:pathLst>
                <a:path extrusionOk="0" h="31828" w="66211">
                  <a:moveTo>
                    <a:pt x="0" y="0"/>
                  </a:moveTo>
                  <a:lnTo>
                    <a:pt x="66211" y="0"/>
                  </a:lnTo>
                  <a:lnTo>
                    <a:pt x="66211" y="31828"/>
                  </a:lnTo>
                  <a:lnTo>
                    <a:pt x="233" y="31828"/>
                  </a:lnTo>
                </a:path>
              </a:pathLst>
            </a:custGeom>
            <a:noFill/>
            <a:ln cap="flat" cmpd="sng" w="19050">
              <a:solidFill>
                <a:srgbClr val="182A4E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73" name="Google Shape;73;p13"/>
            <p:cNvGrpSpPr/>
            <p:nvPr/>
          </p:nvGrpSpPr>
          <p:grpSpPr>
            <a:xfrm>
              <a:off x="213799" y="2555768"/>
              <a:ext cx="1431446" cy="258524"/>
              <a:chOff x="454354" y="1236050"/>
              <a:chExt cx="1656000" cy="258524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454354" y="1309774"/>
                <a:ext cx="13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82A4E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4</a:t>
                </a:r>
                <a:endParaRPr sz="1200">
                  <a:solidFill>
                    <a:srgbClr val="182A4E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584554" y="1236050"/>
                <a:ext cx="1525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182A4E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76" name="Google Shape;76;p13"/>
            <p:cNvGrpSpPr/>
            <p:nvPr/>
          </p:nvGrpSpPr>
          <p:grpSpPr>
            <a:xfrm>
              <a:off x="213799" y="3571343"/>
              <a:ext cx="1431446" cy="258524"/>
              <a:chOff x="454354" y="1236050"/>
              <a:chExt cx="1656000" cy="258524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454354" y="1309774"/>
                <a:ext cx="13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82A4E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5</a:t>
                </a:r>
                <a:endParaRPr sz="1200">
                  <a:solidFill>
                    <a:srgbClr val="182A4E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584554" y="1236050"/>
                <a:ext cx="1525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182A4E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sp>
          <p:nvSpPr>
            <p:cNvPr id="79" name="Google Shape;79;p13"/>
            <p:cNvSpPr/>
            <p:nvPr/>
          </p:nvSpPr>
          <p:spPr>
            <a:xfrm>
              <a:off x="1834725" y="1743050"/>
              <a:ext cx="1682618" cy="1575650"/>
            </a:xfrm>
            <a:custGeom>
              <a:rect b="b" l="l" r="r" t="t"/>
              <a:pathLst>
                <a:path extrusionOk="0" h="63026" w="72699">
                  <a:moveTo>
                    <a:pt x="0" y="63026"/>
                  </a:moveTo>
                  <a:lnTo>
                    <a:pt x="72699" y="63009"/>
                  </a:lnTo>
                  <a:lnTo>
                    <a:pt x="72699" y="21"/>
                  </a:lnTo>
                  <a:lnTo>
                    <a:pt x="5" y="0"/>
                  </a:lnTo>
                </a:path>
              </a:pathLst>
            </a:custGeom>
            <a:noFill/>
            <a:ln cap="flat" cmpd="sng" w="19050">
              <a:solidFill>
                <a:srgbClr val="182A4E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0" name="Google Shape;80;p13"/>
            <p:cNvSpPr/>
            <p:nvPr/>
          </p:nvSpPr>
          <p:spPr>
            <a:xfrm flipH="1" rot="10800000">
              <a:off x="213800" y="5997807"/>
              <a:ext cx="1621011" cy="1016268"/>
            </a:xfrm>
            <a:custGeom>
              <a:rect b="b" l="l" r="r" t="t"/>
              <a:pathLst>
                <a:path extrusionOk="0" h="31828" w="66211">
                  <a:moveTo>
                    <a:pt x="0" y="0"/>
                  </a:moveTo>
                  <a:lnTo>
                    <a:pt x="66211" y="0"/>
                  </a:lnTo>
                  <a:lnTo>
                    <a:pt x="66211" y="31828"/>
                  </a:lnTo>
                  <a:lnTo>
                    <a:pt x="233" y="31828"/>
                  </a:lnTo>
                </a:path>
              </a:pathLst>
            </a:custGeom>
            <a:noFill/>
            <a:ln cap="flat" cmpd="sng" w="19050">
              <a:solidFill>
                <a:srgbClr val="182A4E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81" name="Google Shape;81;p13"/>
            <p:cNvGrpSpPr/>
            <p:nvPr/>
          </p:nvGrpSpPr>
          <p:grpSpPr>
            <a:xfrm>
              <a:off x="213799" y="5742655"/>
              <a:ext cx="1431446" cy="258524"/>
              <a:chOff x="454354" y="1236050"/>
              <a:chExt cx="1656000" cy="258524"/>
            </a:xfrm>
          </p:grpSpPr>
          <p:sp>
            <p:nvSpPr>
              <p:cNvPr id="82" name="Google Shape;82;p13"/>
              <p:cNvSpPr txBox="1"/>
              <p:nvPr/>
            </p:nvSpPr>
            <p:spPr>
              <a:xfrm>
                <a:off x="454354" y="1309774"/>
                <a:ext cx="13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82A4E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2</a:t>
                </a:r>
                <a:endParaRPr sz="1200">
                  <a:solidFill>
                    <a:srgbClr val="182A4E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83" name="Google Shape;83;p13"/>
              <p:cNvSpPr txBox="1"/>
              <p:nvPr/>
            </p:nvSpPr>
            <p:spPr>
              <a:xfrm>
                <a:off x="584554" y="1236050"/>
                <a:ext cx="1525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182A4E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84" name="Google Shape;84;p13"/>
            <p:cNvGrpSpPr/>
            <p:nvPr/>
          </p:nvGrpSpPr>
          <p:grpSpPr>
            <a:xfrm>
              <a:off x="213799" y="6758230"/>
              <a:ext cx="1431446" cy="258524"/>
              <a:chOff x="454354" y="1236050"/>
              <a:chExt cx="1656000" cy="258524"/>
            </a:xfrm>
          </p:grpSpPr>
          <p:sp>
            <p:nvSpPr>
              <p:cNvPr id="85" name="Google Shape;85;p13"/>
              <p:cNvSpPr txBox="1"/>
              <p:nvPr/>
            </p:nvSpPr>
            <p:spPr>
              <a:xfrm>
                <a:off x="454354" y="1309774"/>
                <a:ext cx="13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82A4E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7</a:t>
                </a:r>
                <a:endParaRPr sz="1200">
                  <a:solidFill>
                    <a:srgbClr val="182A4E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86" name="Google Shape;86;p13"/>
              <p:cNvSpPr txBox="1"/>
              <p:nvPr/>
            </p:nvSpPr>
            <p:spPr>
              <a:xfrm>
                <a:off x="584554" y="1236050"/>
                <a:ext cx="1525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182A4E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sp>
          <p:nvSpPr>
            <p:cNvPr id="87" name="Google Shape;87;p13"/>
            <p:cNvSpPr/>
            <p:nvPr/>
          </p:nvSpPr>
          <p:spPr>
            <a:xfrm>
              <a:off x="1834700" y="4929950"/>
              <a:ext cx="1682618" cy="1575650"/>
            </a:xfrm>
            <a:custGeom>
              <a:rect b="b" l="l" r="r" t="t"/>
              <a:pathLst>
                <a:path extrusionOk="0" h="63026" w="72699">
                  <a:moveTo>
                    <a:pt x="0" y="63026"/>
                  </a:moveTo>
                  <a:lnTo>
                    <a:pt x="72699" y="63009"/>
                  </a:lnTo>
                  <a:lnTo>
                    <a:pt x="72699" y="21"/>
                  </a:lnTo>
                  <a:lnTo>
                    <a:pt x="5" y="0"/>
                  </a:lnTo>
                </a:path>
              </a:pathLst>
            </a:custGeom>
            <a:noFill/>
            <a:ln cap="flat" cmpd="sng" w="19050">
              <a:solidFill>
                <a:srgbClr val="182A4E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8" name="Google Shape;88;p13"/>
            <p:cNvSpPr/>
            <p:nvPr/>
          </p:nvSpPr>
          <p:spPr>
            <a:xfrm flipH="1" rot="10800000">
              <a:off x="213801" y="4416804"/>
              <a:ext cx="1616045" cy="1016268"/>
            </a:xfrm>
            <a:custGeom>
              <a:rect b="b" l="l" r="r" t="t"/>
              <a:pathLst>
                <a:path extrusionOk="0" h="31828" w="66211">
                  <a:moveTo>
                    <a:pt x="0" y="0"/>
                  </a:moveTo>
                  <a:lnTo>
                    <a:pt x="66211" y="0"/>
                  </a:lnTo>
                  <a:lnTo>
                    <a:pt x="66211" y="31828"/>
                  </a:lnTo>
                  <a:lnTo>
                    <a:pt x="233" y="31828"/>
                  </a:lnTo>
                </a:path>
              </a:pathLst>
            </a:custGeom>
            <a:noFill/>
            <a:ln cap="flat" cmpd="sng" w="19050">
              <a:solidFill>
                <a:srgbClr val="182A4E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89" name="Google Shape;89;p13"/>
            <p:cNvGrpSpPr/>
            <p:nvPr/>
          </p:nvGrpSpPr>
          <p:grpSpPr>
            <a:xfrm>
              <a:off x="213799" y="4161668"/>
              <a:ext cx="1431446" cy="258524"/>
              <a:chOff x="454354" y="1236050"/>
              <a:chExt cx="1656000" cy="258524"/>
            </a:xfrm>
          </p:grpSpPr>
          <p:sp>
            <p:nvSpPr>
              <p:cNvPr id="90" name="Google Shape;90;p13"/>
              <p:cNvSpPr txBox="1"/>
              <p:nvPr/>
            </p:nvSpPr>
            <p:spPr>
              <a:xfrm>
                <a:off x="454354" y="1309774"/>
                <a:ext cx="13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82A4E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3</a:t>
                </a:r>
                <a:endParaRPr sz="1200">
                  <a:solidFill>
                    <a:srgbClr val="182A4E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91" name="Google Shape;91;p13"/>
              <p:cNvSpPr txBox="1"/>
              <p:nvPr/>
            </p:nvSpPr>
            <p:spPr>
              <a:xfrm>
                <a:off x="584554" y="1236050"/>
                <a:ext cx="1525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182A4E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92" name="Google Shape;92;p13"/>
            <p:cNvGrpSpPr/>
            <p:nvPr/>
          </p:nvGrpSpPr>
          <p:grpSpPr>
            <a:xfrm>
              <a:off x="213799" y="5177243"/>
              <a:ext cx="1431446" cy="258524"/>
              <a:chOff x="454354" y="1236050"/>
              <a:chExt cx="1656000" cy="258524"/>
            </a:xfrm>
          </p:grpSpPr>
          <p:sp>
            <p:nvSpPr>
              <p:cNvPr id="93" name="Google Shape;93;p13"/>
              <p:cNvSpPr txBox="1"/>
              <p:nvPr/>
            </p:nvSpPr>
            <p:spPr>
              <a:xfrm>
                <a:off x="454354" y="1309774"/>
                <a:ext cx="13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82A4E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6</a:t>
                </a:r>
                <a:endParaRPr sz="1200">
                  <a:solidFill>
                    <a:srgbClr val="182A4E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94" name="Google Shape;94;p13"/>
              <p:cNvSpPr txBox="1"/>
              <p:nvPr/>
            </p:nvSpPr>
            <p:spPr>
              <a:xfrm>
                <a:off x="584554" y="1236050"/>
                <a:ext cx="1525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182A4E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  <p:grpSp>
        <p:nvGrpSpPr>
          <p:cNvPr id="95" name="Google Shape;95;p13"/>
          <p:cNvGrpSpPr/>
          <p:nvPr/>
        </p:nvGrpSpPr>
        <p:grpSpPr>
          <a:xfrm flipH="1">
            <a:off x="5480799" y="1743050"/>
            <a:ext cx="5000701" cy="5273704"/>
            <a:chOff x="213799" y="1743050"/>
            <a:chExt cx="5000701" cy="5273704"/>
          </a:xfrm>
        </p:grpSpPr>
        <p:sp>
          <p:nvSpPr>
            <p:cNvPr id="96" name="Google Shape;96;p13"/>
            <p:cNvSpPr/>
            <p:nvPr/>
          </p:nvSpPr>
          <p:spPr>
            <a:xfrm>
              <a:off x="3504575" y="2528075"/>
              <a:ext cx="894989" cy="3192350"/>
            </a:xfrm>
            <a:custGeom>
              <a:rect b="b" l="l" r="r" t="t"/>
              <a:pathLst>
                <a:path extrusionOk="0" h="127694" w="54448">
                  <a:moveTo>
                    <a:pt x="0" y="0"/>
                  </a:moveTo>
                  <a:lnTo>
                    <a:pt x="54448" y="16"/>
                  </a:lnTo>
                  <a:lnTo>
                    <a:pt x="54448" y="127609"/>
                  </a:lnTo>
                  <a:lnTo>
                    <a:pt x="288" y="127694"/>
                  </a:lnTo>
                </a:path>
              </a:pathLst>
            </a:custGeom>
            <a:noFill/>
            <a:ln cap="flat" cmpd="sng" w="19050">
              <a:solidFill>
                <a:srgbClr val="182A4E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97" name="Google Shape;97;p13"/>
            <p:cNvSpPr/>
            <p:nvPr/>
          </p:nvSpPr>
          <p:spPr>
            <a:xfrm>
              <a:off x="3522200" y="3877400"/>
              <a:ext cx="1692300" cy="4995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182A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 flipH="1" rot="10800000">
              <a:off x="225912" y="2810902"/>
              <a:ext cx="1608762" cy="1016268"/>
            </a:xfrm>
            <a:custGeom>
              <a:rect b="b" l="l" r="r" t="t"/>
              <a:pathLst>
                <a:path extrusionOk="0" h="31828" w="66211">
                  <a:moveTo>
                    <a:pt x="0" y="0"/>
                  </a:moveTo>
                  <a:lnTo>
                    <a:pt x="66211" y="0"/>
                  </a:lnTo>
                  <a:lnTo>
                    <a:pt x="66211" y="31828"/>
                  </a:lnTo>
                  <a:lnTo>
                    <a:pt x="233" y="31828"/>
                  </a:lnTo>
                </a:path>
              </a:pathLst>
            </a:custGeom>
            <a:noFill/>
            <a:ln cap="flat" cmpd="sng" w="19050">
              <a:solidFill>
                <a:srgbClr val="182A4E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99" name="Google Shape;99;p13"/>
            <p:cNvGrpSpPr/>
            <p:nvPr/>
          </p:nvGrpSpPr>
          <p:grpSpPr>
            <a:xfrm>
              <a:off x="213799" y="2555768"/>
              <a:ext cx="1431446" cy="258524"/>
              <a:chOff x="454354" y="1236050"/>
              <a:chExt cx="1656000" cy="258524"/>
            </a:xfrm>
          </p:grpSpPr>
          <p:sp>
            <p:nvSpPr>
              <p:cNvPr id="100" name="Google Shape;100;p13"/>
              <p:cNvSpPr txBox="1"/>
              <p:nvPr/>
            </p:nvSpPr>
            <p:spPr>
              <a:xfrm>
                <a:off x="454354" y="1309774"/>
                <a:ext cx="13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82A4E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4</a:t>
                </a:r>
                <a:endParaRPr sz="1200">
                  <a:solidFill>
                    <a:srgbClr val="182A4E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01" name="Google Shape;101;p13"/>
              <p:cNvSpPr txBox="1"/>
              <p:nvPr/>
            </p:nvSpPr>
            <p:spPr>
              <a:xfrm>
                <a:off x="584554" y="1236050"/>
                <a:ext cx="1525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182A4E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102" name="Google Shape;102;p13"/>
            <p:cNvGrpSpPr/>
            <p:nvPr/>
          </p:nvGrpSpPr>
          <p:grpSpPr>
            <a:xfrm>
              <a:off x="213799" y="3571343"/>
              <a:ext cx="1431446" cy="258524"/>
              <a:chOff x="454354" y="1236050"/>
              <a:chExt cx="1656000" cy="258524"/>
            </a:xfrm>
          </p:grpSpPr>
          <p:sp>
            <p:nvSpPr>
              <p:cNvPr id="103" name="Google Shape;103;p13"/>
              <p:cNvSpPr txBox="1"/>
              <p:nvPr/>
            </p:nvSpPr>
            <p:spPr>
              <a:xfrm>
                <a:off x="454354" y="1309774"/>
                <a:ext cx="13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82A4E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5</a:t>
                </a:r>
                <a:endParaRPr sz="1200">
                  <a:solidFill>
                    <a:srgbClr val="182A4E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584554" y="1236050"/>
                <a:ext cx="1525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182A4E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sp>
          <p:nvSpPr>
            <p:cNvPr id="105" name="Google Shape;105;p13"/>
            <p:cNvSpPr/>
            <p:nvPr/>
          </p:nvSpPr>
          <p:spPr>
            <a:xfrm>
              <a:off x="1834725" y="1743050"/>
              <a:ext cx="1682618" cy="1575650"/>
            </a:xfrm>
            <a:custGeom>
              <a:rect b="b" l="l" r="r" t="t"/>
              <a:pathLst>
                <a:path extrusionOk="0" h="63026" w="72699">
                  <a:moveTo>
                    <a:pt x="0" y="63026"/>
                  </a:moveTo>
                  <a:lnTo>
                    <a:pt x="72699" y="63009"/>
                  </a:lnTo>
                  <a:lnTo>
                    <a:pt x="72699" y="21"/>
                  </a:lnTo>
                  <a:lnTo>
                    <a:pt x="5" y="0"/>
                  </a:lnTo>
                </a:path>
              </a:pathLst>
            </a:custGeom>
            <a:noFill/>
            <a:ln cap="flat" cmpd="sng" w="19050">
              <a:solidFill>
                <a:srgbClr val="182A4E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06" name="Google Shape;106;p13"/>
            <p:cNvSpPr/>
            <p:nvPr/>
          </p:nvSpPr>
          <p:spPr>
            <a:xfrm flipH="1" rot="10800000">
              <a:off x="213800" y="5997807"/>
              <a:ext cx="1620845" cy="1016268"/>
            </a:xfrm>
            <a:custGeom>
              <a:rect b="b" l="l" r="r" t="t"/>
              <a:pathLst>
                <a:path extrusionOk="0" h="31828" w="66211">
                  <a:moveTo>
                    <a:pt x="0" y="0"/>
                  </a:moveTo>
                  <a:lnTo>
                    <a:pt x="66211" y="0"/>
                  </a:lnTo>
                  <a:lnTo>
                    <a:pt x="66211" y="31828"/>
                  </a:lnTo>
                  <a:lnTo>
                    <a:pt x="233" y="31828"/>
                  </a:lnTo>
                </a:path>
              </a:pathLst>
            </a:custGeom>
            <a:noFill/>
            <a:ln cap="flat" cmpd="sng" w="19050">
              <a:solidFill>
                <a:srgbClr val="182A4E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107" name="Google Shape;107;p13"/>
            <p:cNvGrpSpPr/>
            <p:nvPr/>
          </p:nvGrpSpPr>
          <p:grpSpPr>
            <a:xfrm>
              <a:off x="213799" y="5742655"/>
              <a:ext cx="1431446" cy="258524"/>
              <a:chOff x="454354" y="1236050"/>
              <a:chExt cx="1656000" cy="258524"/>
            </a:xfrm>
          </p:grpSpPr>
          <p:sp>
            <p:nvSpPr>
              <p:cNvPr id="108" name="Google Shape;108;p13"/>
              <p:cNvSpPr txBox="1"/>
              <p:nvPr/>
            </p:nvSpPr>
            <p:spPr>
              <a:xfrm>
                <a:off x="454354" y="1309774"/>
                <a:ext cx="13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82A4E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2</a:t>
                </a:r>
                <a:endParaRPr sz="1200">
                  <a:solidFill>
                    <a:srgbClr val="182A4E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09" name="Google Shape;109;p13"/>
              <p:cNvSpPr txBox="1"/>
              <p:nvPr/>
            </p:nvSpPr>
            <p:spPr>
              <a:xfrm>
                <a:off x="584554" y="1236050"/>
                <a:ext cx="1525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182A4E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110" name="Google Shape;110;p13"/>
            <p:cNvGrpSpPr/>
            <p:nvPr/>
          </p:nvGrpSpPr>
          <p:grpSpPr>
            <a:xfrm>
              <a:off x="213799" y="6758230"/>
              <a:ext cx="1431446" cy="258524"/>
              <a:chOff x="454354" y="1236050"/>
              <a:chExt cx="1656000" cy="258524"/>
            </a:xfrm>
          </p:grpSpPr>
          <p:sp>
            <p:nvSpPr>
              <p:cNvPr id="111" name="Google Shape;111;p13"/>
              <p:cNvSpPr txBox="1"/>
              <p:nvPr/>
            </p:nvSpPr>
            <p:spPr>
              <a:xfrm>
                <a:off x="454354" y="1309774"/>
                <a:ext cx="13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82A4E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7</a:t>
                </a:r>
                <a:endParaRPr sz="1200">
                  <a:solidFill>
                    <a:srgbClr val="182A4E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12" name="Google Shape;112;p13"/>
              <p:cNvSpPr txBox="1"/>
              <p:nvPr/>
            </p:nvSpPr>
            <p:spPr>
              <a:xfrm>
                <a:off x="584554" y="1236050"/>
                <a:ext cx="1525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182A4E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sp>
          <p:nvSpPr>
            <p:cNvPr id="113" name="Google Shape;113;p13"/>
            <p:cNvSpPr/>
            <p:nvPr/>
          </p:nvSpPr>
          <p:spPr>
            <a:xfrm>
              <a:off x="1834700" y="4929950"/>
              <a:ext cx="1682618" cy="1575650"/>
            </a:xfrm>
            <a:custGeom>
              <a:rect b="b" l="l" r="r" t="t"/>
              <a:pathLst>
                <a:path extrusionOk="0" h="63026" w="72699">
                  <a:moveTo>
                    <a:pt x="0" y="63026"/>
                  </a:moveTo>
                  <a:lnTo>
                    <a:pt x="72699" y="63009"/>
                  </a:lnTo>
                  <a:lnTo>
                    <a:pt x="72699" y="21"/>
                  </a:lnTo>
                  <a:lnTo>
                    <a:pt x="5" y="0"/>
                  </a:lnTo>
                </a:path>
              </a:pathLst>
            </a:custGeom>
            <a:noFill/>
            <a:ln cap="flat" cmpd="sng" w="19050">
              <a:solidFill>
                <a:srgbClr val="182A4E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14" name="Google Shape;114;p13"/>
            <p:cNvSpPr/>
            <p:nvPr/>
          </p:nvSpPr>
          <p:spPr>
            <a:xfrm flipH="1" rot="10800000">
              <a:off x="217695" y="4416804"/>
              <a:ext cx="1612238" cy="1016268"/>
            </a:xfrm>
            <a:custGeom>
              <a:rect b="b" l="l" r="r" t="t"/>
              <a:pathLst>
                <a:path extrusionOk="0" h="31828" w="66211">
                  <a:moveTo>
                    <a:pt x="0" y="0"/>
                  </a:moveTo>
                  <a:lnTo>
                    <a:pt x="66211" y="0"/>
                  </a:lnTo>
                  <a:lnTo>
                    <a:pt x="66211" y="31828"/>
                  </a:lnTo>
                  <a:lnTo>
                    <a:pt x="233" y="31828"/>
                  </a:lnTo>
                </a:path>
              </a:pathLst>
            </a:custGeom>
            <a:noFill/>
            <a:ln cap="flat" cmpd="sng" w="19050">
              <a:solidFill>
                <a:srgbClr val="182A4E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115" name="Google Shape;115;p13"/>
            <p:cNvGrpSpPr/>
            <p:nvPr/>
          </p:nvGrpSpPr>
          <p:grpSpPr>
            <a:xfrm>
              <a:off x="213799" y="4161668"/>
              <a:ext cx="1431446" cy="258524"/>
              <a:chOff x="454354" y="1236050"/>
              <a:chExt cx="1656000" cy="258524"/>
            </a:xfrm>
          </p:grpSpPr>
          <p:sp>
            <p:nvSpPr>
              <p:cNvPr id="116" name="Google Shape;116;p13"/>
              <p:cNvSpPr txBox="1"/>
              <p:nvPr/>
            </p:nvSpPr>
            <p:spPr>
              <a:xfrm>
                <a:off x="454354" y="1309774"/>
                <a:ext cx="13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82A4E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3</a:t>
                </a:r>
                <a:endParaRPr sz="1200">
                  <a:solidFill>
                    <a:srgbClr val="182A4E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17" name="Google Shape;117;p13"/>
              <p:cNvSpPr txBox="1"/>
              <p:nvPr/>
            </p:nvSpPr>
            <p:spPr>
              <a:xfrm>
                <a:off x="584554" y="1236050"/>
                <a:ext cx="1525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182A4E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118" name="Google Shape;118;p13"/>
            <p:cNvGrpSpPr/>
            <p:nvPr/>
          </p:nvGrpSpPr>
          <p:grpSpPr>
            <a:xfrm>
              <a:off x="213799" y="5177243"/>
              <a:ext cx="1431446" cy="258524"/>
              <a:chOff x="454354" y="1236050"/>
              <a:chExt cx="1656000" cy="258524"/>
            </a:xfrm>
          </p:grpSpPr>
          <p:sp>
            <p:nvSpPr>
              <p:cNvPr id="119" name="Google Shape;119;p13"/>
              <p:cNvSpPr txBox="1"/>
              <p:nvPr/>
            </p:nvSpPr>
            <p:spPr>
              <a:xfrm>
                <a:off x="454354" y="1309774"/>
                <a:ext cx="130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82A4E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6</a:t>
                </a:r>
                <a:endParaRPr sz="1200">
                  <a:solidFill>
                    <a:srgbClr val="182A4E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120" name="Google Shape;120;p13"/>
              <p:cNvSpPr txBox="1"/>
              <p:nvPr/>
            </p:nvSpPr>
            <p:spPr>
              <a:xfrm>
                <a:off x="584554" y="1236050"/>
                <a:ext cx="1525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182A4E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</p:grpSp>
      <p:grpSp>
        <p:nvGrpSpPr>
          <p:cNvPr id="121" name="Google Shape;121;p13"/>
          <p:cNvGrpSpPr/>
          <p:nvPr/>
        </p:nvGrpSpPr>
        <p:grpSpPr>
          <a:xfrm flipH="1">
            <a:off x="7167450" y="1482550"/>
            <a:ext cx="1750621" cy="258530"/>
            <a:chOff x="742725" y="1236044"/>
            <a:chExt cx="1750621" cy="258530"/>
          </a:xfrm>
        </p:grpSpPr>
        <p:sp>
          <p:nvSpPr>
            <p:cNvPr id="122" name="Google Shape;122;p13"/>
            <p:cNvSpPr txBox="1"/>
            <p:nvPr/>
          </p:nvSpPr>
          <p:spPr>
            <a:xfrm>
              <a:off x="742725" y="1309774"/>
              <a:ext cx="130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82A4E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1</a:t>
              </a:r>
              <a:endParaRPr sz="1200">
                <a:solidFill>
                  <a:srgbClr val="182A4E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873046" y="1236044"/>
              <a:ext cx="1620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182A4E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24" name="Google Shape;124;p13"/>
          <p:cNvGrpSpPr/>
          <p:nvPr/>
        </p:nvGrpSpPr>
        <p:grpSpPr>
          <a:xfrm>
            <a:off x="286103" y="164100"/>
            <a:ext cx="4737070" cy="388200"/>
            <a:chOff x="286103" y="164100"/>
            <a:chExt cx="4737070" cy="388200"/>
          </a:xfrm>
        </p:grpSpPr>
        <p:cxnSp>
          <p:nvCxnSpPr>
            <p:cNvPr id="125" name="Google Shape;125;p13"/>
            <p:cNvCxnSpPr/>
            <p:nvPr/>
          </p:nvCxnSpPr>
          <p:spPr>
            <a:xfrm>
              <a:off x="1829897" y="164100"/>
              <a:ext cx="0" cy="3882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6" name="Google Shape;126;p13"/>
            <p:cNvSpPr txBox="1"/>
            <p:nvPr/>
          </p:nvSpPr>
          <p:spPr>
            <a:xfrm>
              <a:off x="286103" y="273600"/>
              <a:ext cx="1242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1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WILD CARD</a:t>
              </a:r>
              <a:endParaRPr b="1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2054610" y="188850"/>
              <a:ext cx="124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 sz="11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DIVISIONAL</a:t>
              </a:r>
              <a:endParaRPr b="1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1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ROUND</a:t>
              </a:r>
              <a:endParaRPr b="1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cxnSp>
          <p:nvCxnSpPr>
            <p:cNvPr id="128" name="Google Shape;128;p13"/>
            <p:cNvCxnSpPr/>
            <p:nvPr/>
          </p:nvCxnSpPr>
          <p:spPr>
            <a:xfrm>
              <a:off x="3522197" y="164100"/>
              <a:ext cx="0" cy="3882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9" name="Google Shape;129;p13"/>
            <p:cNvSpPr txBox="1"/>
            <p:nvPr/>
          </p:nvSpPr>
          <p:spPr>
            <a:xfrm>
              <a:off x="3780272" y="188850"/>
              <a:ext cx="124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1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CONFERENCE</a:t>
              </a:r>
              <a:endParaRPr b="1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1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CHAMPIONSHIP</a:t>
              </a:r>
              <a:endParaRPr b="1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cxnSp>
        <p:nvCxnSpPr>
          <p:cNvPr id="130" name="Google Shape;130;p13"/>
          <p:cNvCxnSpPr/>
          <p:nvPr/>
        </p:nvCxnSpPr>
        <p:spPr>
          <a:xfrm>
            <a:off x="8865405" y="164100"/>
            <a:ext cx="0" cy="388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3"/>
          <p:cNvSpPr txBox="1"/>
          <p:nvPr/>
        </p:nvSpPr>
        <p:spPr>
          <a:xfrm flipH="1">
            <a:off x="9166300" y="273600"/>
            <a:ext cx="1242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WILD CARD</a:t>
            </a:r>
            <a:endParaRPr b="1"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2" name="Google Shape;132;p13"/>
          <p:cNvSpPr txBox="1"/>
          <p:nvPr/>
        </p:nvSpPr>
        <p:spPr>
          <a:xfrm flipH="1">
            <a:off x="7397793" y="188850"/>
            <a:ext cx="124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DIVISIONAL</a:t>
            </a:r>
            <a:endParaRPr b="1"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ROUND</a:t>
            </a:r>
            <a:endParaRPr b="1"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133" name="Google Shape;133;p13"/>
          <p:cNvCxnSpPr/>
          <p:nvPr/>
        </p:nvCxnSpPr>
        <p:spPr>
          <a:xfrm>
            <a:off x="7173105" y="164100"/>
            <a:ext cx="0" cy="388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13"/>
          <p:cNvSpPr txBox="1"/>
          <p:nvPr/>
        </p:nvSpPr>
        <p:spPr>
          <a:xfrm flipH="1">
            <a:off x="5672130" y="188850"/>
            <a:ext cx="124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CONFERENCE</a:t>
            </a:r>
            <a:endParaRPr b="1"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CHAMPIONSHIP</a:t>
            </a:r>
            <a:endParaRPr b="1"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135" name="Google Shape;135;p13"/>
          <p:cNvCxnSpPr/>
          <p:nvPr/>
        </p:nvCxnSpPr>
        <p:spPr>
          <a:xfrm>
            <a:off x="5346003" y="164100"/>
            <a:ext cx="0" cy="388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