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Montserrat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447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7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Light-regular.fntdata"/><Relationship Id="rId10" Type="http://schemas.openxmlformats.org/officeDocument/2006/relationships/font" Target="fonts/Montserrat-boldItalic.fntdata"/><Relationship Id="rId13" Type="http://schemas.openxmlformats.org/officeDocument/2006/relationships/font" Target="fonts/MontserratLight-italic.fntdata"/><Relationship Id="rId12" Type="http://schemas.openxmlformats.org/officeDocument/2006/relationships/font" Target="fonts/Montserrat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Relationship Id="rId14" Type="http://schemas.openxmlformats.org/officeDocument/2006/relationships/font" Target="fonts/Montserrat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57400" y="250200"/>
            <a:ext cx="6645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800">
                <a:latin typeface="Montserrat"/>
                <a:ea typeface="Montserrat"/>
                <a:cs typeface="Montserrat"/>
                <a:sym typeface="Montserrat"/>
              </a:rPr>
              <a:t>MY DAY TRAVEL ITINERARY</a:t>
            </a:r>
            <a:endParaRPr sz="28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55" name="Google Shape;55;p13"/>
          <p:cNvCxnSpPr/>
          <p:nvPr/>
        </p:nvCxnSpPr>
        <p:spPr>
          <a:xfrm>
            <a:off x="447850" y="848611"/>
            <a:ext cx="66618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>
            <a:off x="447850" y="1310761"/>
            <a:ext cx="66618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 txBox="1"/>
          <p:nvPr/>
        </p:nvSpPr>
        <p:spPr>
          <a:xfrm>
            <a:off x="450000" y="1043100"/>
            <a:ext cx="3962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latin typeface="Montserrat"/>
                <a:ea typeface="Montserrat"/>
                <a:cs typeface="Montserrat"/>
                <a:sym typeface="Montserrat"/>
              </a:rPr>
              <a:t>Destination: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660150" y="1043100"/>
            <a:ext cx="2449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latin typeface="Montserrat"/>
                <a:ea typeface="Montserrat"/>
                <a:cs typeface="Montserrat"/>
                <a:sym typeface="Montserrat"/>
              </a:rPr>
              <a:t>Date: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9" name="Google Shape;59;p13"/>
          <p:cNvGrpSpPr/>
          <p:nvPr/>
        </p:nvGrpSpPr>
        <p:grpSpPr>
          <a:xfrm>
            <a:off x="447850" y="1524875"/>
            <a:ext cx="3920750" cy="8680200"/>
            <a:chOff x="447850" y="1524875"/>
            <a:chExt cx="3920750" cy="8680200"/>
          </a:xfrm>
        </p:grpSpPr>
        <p:cxnSp>
          <p:nvCxnSpPr>
            <p:cNvPr id="60" name="Google Shape;60;p13"/>
            <p:cNvCxnSpPr/>
            <p:nvPr/>
          </p:nvCxnSpPr>
          <p:spPr>
            <a:xfrm>
              <a:off x="447850" y="1868736"/>
              <a:ext cx="39207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1" name="Google Shape;61;p13"/>
            <p:cNvSpPr txBox="1"/>
            <p:nvPr/>
          </p:nvSpPr>
          <p:spPr>
            <a:xfrm>
              <a:off x="450000" y="1601075"/>
              <a:ext cx="129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Montserrat"/>
                  <a:ea typeface="Montserrat"/>
                  <a:cs typeface="Montserrat"/>
                  <a:sym typeface="Montserrat"/>
                </a:rPr>
                <a:t>Time</a:t>
              </a:r>
              <a:endParaRPr sz="11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62" name="Google Shape;62;p13"/>
            <p:cNvCxnSpPr/>
            <p:nvPr/>
          </p:nvCxnSpPr>
          <p:spPr>
            <a:xfrm>
              <a:off x="1747825" y="1524875"/>
              <a:ext cx="0" cy="8680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3" name="Google Shape;63;p13"/>
            <p:cNvSpPr txBox="1"/>
            <p:nvPr/>
          </p:nvSpPr>
          <p:spPr>
            <a:xfrm>
              <a:off x="1746300" y="1601075"/>
              <a:ext cx="2622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latin typeface="Montserrat"/>
                  <a:ea typeface="Montserrat"/>
                  <a:cs typeface="Montserrat"/>
                  <a:sym typeface="Montserrat"/>
                </a:rPr>
                <a:t>Activity</a:t>
              </a:r>
              <a:endParaRPr sz="11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64" name="Google Shape;64;p13"/>
            <p:cNvGrpSpPr/>
            <p:nvPr/>
          </p:nvGrpSpPr>
          <p:grpSpPr>
            <a:xfrm>
              <a:off x="447850" y="1950492"/>
              <a:ext cx="3920750" cy="233845"/>
              <a:chOff x="447850" y="1950492"/>
              <a:chExt cx="3920750" cy="233845"/>
            </a:xfrm>
          </p:grpSpPr>
          <p:cxnSp>
            <p:nvCxnSpPr>
              <p:cNvPr id="65" name="Google Shape;65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6" name="Google Shape;66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447850" y="2284658"/>
              <a:ext cx="3920750" cy="233845"/>
              <a:chOff x="447850" y="1950492"/>
              <a:chExt cx="3920750" cy="233845"/>
            </a:xfrm>
          </p:grpSpPr>
          <p:cxnSp>
            <p:nvCxnSpPr>
              <p:cNvPr id="69" name="Google Shape;69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0" name="Google Shape;70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72" name="Google Shape;72;p13"/>
            <p:cNvGrpSpPr/>
            <p:nvPr/>
          </p:nvGrpSpPr>
          <p:grpSpPr>
            <a:xfrm>
              <a:off x="447850" y="2618825"/>
              <a:ext cx="3920750" cy="233845"/>
              <a:chOff x="447850" y="1950492"/>
              <a:chExt cx="3920750" cy="233845"/>
            </a:xfrm>
          </p:grpSpPr>
          <p:cxnSp>
            <p:nvCxnSpPr>
              <p:cNvPr id="73" name="Google Shape;73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4" name="Google Shape;74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76" name="Google Shape;76;p13"/>
            <p:cNvGrpSpPr/>
            <p:nvPr/>
          </p:nvGrpSpPr>
          <p:grpSpPr>
            <a:xfrm>
              <a:off x="447850" y="2952992"/>
              <a:ext cx="3920750" cy="233845"/>
              <a:chOff x="447850" y="1950492"/>
              <a:chExt cx="3920750" cy="233845"/>
            </a:xfrm>
          </p:grpSpPr>
          <p:cxnSp>
            <p:nvCxnSpPr>
              <p:cNvPr id="77" name="Google Shape;77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8" name="Google Shape;78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447850" y="3287158"/>
              <a:ext cx="3920750" cy="233845"/>
              <a:chOff x="447850" y="1950492"/>
              <a:chExt cx="3920750" cy="233845"/>
            </a:xfrm>
          </p:grpSpPr>
          <p:cxnSp>
            <p:nvCxnSpPr>
              <p:cNvPr id="81" name="Google Shape;81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2" name="Google Shape;82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84" name="Google Shape;84;p13"/>
            <p:cNvGrpSpPr/>
            <p:nvPr/>
          </p:nvGrpSpPr>
          <p:grpSpPr>
            <a:xfrm>
              <a:off x="447850" y="3621325"/>
              <a:ext cx="3920750" cy="233845"/>
              <a:chOff x="447850" y="1950492"/>
              <a:chExt cx="3920750" cy="233845"/>
            </a:xfrm>
          </p:grpSpPr>
          <p:cxnSp>
            <p:nvCxnSpPr>
              <p:cNvPr id="85" name="Google Shape;85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6" name="Google Shape;86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88" name="Google Shape;88;p13"/>
            <p:cNvGrpSpPr/>
            <p:nvPr/>
          </p:nvGrpSpPr>
          <p:grpSpPr>
            <a:xfrm>
              <a:off x="447850" y="3955492"/>
              <a:ext cx="3920750" cy="233845"/>
              <a:chOff x="447850" y="1950492"/>
              <a:chExt cx="3920750" cy="233845"/>
            </a:xfrm>
          </p:grpSpPr>
          <p:cxnSp>
            <p:nvCxnSpPr>
              <p:cNvPr id="89" name="Google Shape;89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0" name="Google Shape;90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92" name="Google Shape;92;p13"/>
            <p:cNvGrpSpPr/>
            <p:nvPr/>
          </p:nvGrpSpPr>
          <p:grpSpPr>
            <a:xfrm>
              <a:off x="447850" y="4289658"/>
              <a:ext cx="3920750" cy="233845"/>
              <a:chOff x="447850" y="1950492"/>
              <a:chExt cx="3920750" cy="233845"/>
            </a:xfrm>
          </p:grpSpPr>
          <p:cxnSp>
            <p:nvCxnSpPr>
              <p:cNvPr id="93" name="Google Shape;93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4" name="Google Shape;94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447850" y="4623825"/>
              <a:ext cx="3920750" cy="233845"/>
              <a:chOff x="447850" y="1950492"/>
              <a:chExt cx="3920750" cy="233845"/>
            </a:xfrm>
          </p:grpSpPr>
          <p:cxnSp>
            <p:nvCxnSpPr>
              <p:cNvPr id="97" name="Google Shape;97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8" name="Google Shape;98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00" name="Google Shape;100;p13"/>
            <p:cNvGrpSpPr/>
            <p:nvPr/>
          </p:nvGrpSpPr>
          <p:grpSpPr>
            <a:xfrm>
              <a:off x="447850" y="4957992"/>
              <a:ext cx="3920750" cy="233845"/>
              <a:chOff x="447850" y="1950492"/>
              <a:chExt cx="3920750" cy="233845"/>
            </a:xfrm>
          </p:grpSpPr>
          <p:cxnSp>
            <p:nvCxnSpPr>
              <p:cNvPr id="101" name="Google Shape;101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2" name="Google Shape;102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04" name="Google Shape;104;p13"/>
            <p:cNvGrpSpPr/>
            <p:nvPr/>
          </p:nvGrpSpPr>
          <p:grpSpPr>
            <a:xfrm>
              <a:off x="447850" y="5292158"/>
              <a:ext cx="3920750" cy="233845"/>
              <a:chOff x="447850" y="1950492"/>
              <a:chExt cx="3920750" cy="233845"/>
            </a:xfrm>
          </p:grpSpPr>
          <p:cxnSp>
            <p:nvCxnSpPr>
              <p:cNvPr id="105" name="Google Shape;105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6" name="Google Shape;106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07" name="Google Shape;107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08" name="Google Shape;108;p13"/>
            <p:cNvGrpSpPr/>
            <p:nvPr/>
          </p:nvGrpSpPr>
          <p:grpSpPr>
            <a:xfrm>
              <a:off x="447850" y="5626325"/>
              <a:ext cx="3920750" cy="233845"/>
              <a:chOff x="447850" y="1950492"/>
              <a:chExt cx="3920750" cy="233845"/>
            </a:xfrm>
          </p:grpSpPr>
          <p:cxnSp>
            <p:nvCxnSpPr>
              <p:cNvPr id="109" name="Google Shape;109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0" name="Google Shape;110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12" name="Google Shape;112;p13"/>
            <p:cNvGrpSpPr/>
            <p:nvPr/>
          </p:nvGrpSpPr>
          <p:grpSpPr>
            <a:xfrm>
              <a:off x="447850" y="5960492"/>
              <a:ext cx="3920750" cy="233845"/>
              <a:chOff x="447850" y="1950492"/>
              <a:chExt cx="3920750" cy="233845"/>
            </a:xfrm>
          </p:grpSpPr>
          <p:cxnSp>
            <p:nvCxnSpPr>
              <p:cNvPr id="113" name="Google Shape;113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4" name="Google Shape;114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16" name="Google Shape;116;p13"/>
            <p:cNvGrpSpPr/>
            <p:nvPr/>
          </p:nvGrpSpPr>
          <p:grpSpPr>
            <a:xfrm>
              <a:off x="447850" y="6294658"/>
              <a:ext cx="3920750" cy="233845"/>
              <a:chOff x="447850" y="1950492"/>
              <a:chExt cx="3920750" cy="233845"/>
            </a:xfrm>
          </p:grpSpPr>
          <p:cxnSp>
            <p:nvCxnSpPr>
              <p:cNvPr id="117" name="Google Shape;117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8" name="Google Shape;118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20" name="Google Shape;120;p13"/>
            <p:cNvGrpSpPr/>
            <p:nvPr/>
          </p:nvGrpSpPr>
          <p:grpSpPr>
            <a:xfrm>
              <a:off x="447850" y="6628825"/>
              <a:ext cx="3920750" cy="233845"/>
              <a:chOff x="447850" y="1950492"/>
              <a:chExt cx="3920750" cy="233845"/>
            </a:xfrm>
          </p:grpSpPr>
          <p:cxnSp>
            <p:nvCxnSpPr>
              <p:cNvPr id="121" name="Google Shape;121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2" name="Google Shape;122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24" name="Google Shape;124;p13"/>
            <p:cNvGrpSpPr/>
            <p:nvPr/>
          </p:nvGrpSpPr>
          <p:grpSpPr>
            <a:xfrm>
              <a:off x="447850" y="6962992"/>
              <a:ext cx="3920750" cy="233845"/>
              <a:chOff x="447850" y="1950492"/>
              <a:chExt cx="3920750" cy="233845"/>
            </a:xfrm>
          </p:grpSpPr>
          <p:cxnSp>
            <p:nvCxnSpPr>
              <p:cNvPr id="125" name="Google Shape;125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6" name="Google Shape;126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28" name="Google Shape;128;p13"/>
            <p:cNvGrpSpPr/>
            <p:nvPr/>
          </p:nvGrpSpPr>
          <p:grpSpPr>
            <a:xfrm>
              <a:off x="447850" y="7297158"/>
              <a:ext cx="3920750" cy="233845"/>
              <a:chOff x="447850" y="1950492"/>
              <a:chExt cx="3920750" cy="233845"/>
            </a:xfrm>
          </p:grpSpPr>
          <p:cxnSp>
            <p:nvCxnSpPr>
              <p:cNvPr id="129" name="Google Shape;129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0" name="Google Shape;130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31" name="Google Shape;131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32" name="Google Shape;132;p13"/>
            <p:cNvGrpSpPr/>
            <p:nvPr/>
          </p:nvGrpSpPr>
          <p:grpSpPr>
            <a:xfrm>
              <a:off x="447850" y="7631325"/>
              <a:ext cx="3920750" cy="233845"/>
              <a:chOff x="447850" y="1950492"/>
              <a:chExt cx="3920750" cy="233845"/>
            </a:xfrm>
          </p:grpSpPr>
          <p:cxnSp>
            <p:nvCxnSpPr>
              <p:cNvPr id="133" name="Google Shape;133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4" name="Google Shape;134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36" name="Google Shape;136;p13"/>
            <p:cNvGrpSpPr/>
            <p:nvPr/>
          </p:nvGrpSpPr>
          <p:grpSpPr>
            <a:xfrm>
              <a:off x="447850" y="7965492"/>
              <a:ext cx="3920750" cy="233845"/>
              <a:chOff x="447850" y="1950492"/>
              <a:chExt cx="3920750" cy="233845"/>
            </a:xfrm>
          </p:grpSpPr>
          <p:cxnSp>
            <p:nvCxnSpPr>
              <p:cNvPr id="137" name="Google Shape;137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8" name="Google Shape;138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40" name="Google Shape;140;p13"/>
            <p:cNvGrpSpPr/>
            <p:nvPr/>
          </p:nvGrpSpPr>
          <p:grpSpPr>
            <a:xfrm>
              <a:off x="447850" y="8299658"/>
              <a:ext cx="3920750" cy="233845"/>
              <a:chOff x="447850" y="1950492"/>
              <a:chExt cx="3920750" cy="233845"/>
            </a:xfrm>
          </p:grpSpPr>
          <p:cxnSp>
            <p:nvCxnSpPr>
              <p:cNvPr id="141" name="Google Shape;141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2" name="Google Shape;142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43" name="Google Shape;143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44" name="Google Shape;144;p13"/>
            <p:cNvGrpSpPr/>
            <p:nvPr/>
          </p:nvGrpSpPr>
          <p:grpSpPr>
            <a:xfrm>
              <a:off x="447850" y="8633825"/>
              <a:ext cx="3920750" cy="233845"/>
              <a:chOff x="447850" y="1950492"/>
              <a:chExt cx="3920750" cy="233845"/>
            </a:xfrm>
          </p:grpSpPr>
          <p:cxnSp>
            <p:nvCxnSpPr>
              <p:cNvPr id="145" name="Google Shape;145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6" name="Google Shape;146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48" name="Google Shape;148;p13"/>
            <p:cNvGrpSpPr/>
            <p:nvPr/>
          </p:nvGrpSpPr>
          <p:grpSpPr>
            <a:xfrm>
              <a:off x="447850" y="8967992"/>
              <a:ext cx="3920750" cy="233845"/>
              <a:chOff x="447850" y="1950492"/>
              <a:chExt cx="3920750" cy="233845"/>
            </a:xfrm>
          </p:grpSpPr>
          <p:cxnSp>
            <p:nvCxnSpPr>
              <p:cNvPr id="149" name="Google Shape;149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0" name="Google Shape;150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51" name="Google Shape;151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52" name="Google Shape;152;p13"/>
            <p:cNvGrpSpPr/>
            <p:nvPr/>
          </p:nvGrpSpPr>
          <p:grpSpPr>
            <a:xfrm>
              <a:off x="447850" y="9302158"/>
              <a:ext cx="3920750" cy="233845"/>
              <a:chOff x="447850" y="1950492"/>
              <a:chExt cx="3920750" cy="233845"/>
            </a:xfrm>
          </p:grpSpPr>
          <p:cxnSp>
            <p:nvCxnSpPr>
              <p:cNvPr id="153" name="Google Shape;153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4" name="Google Shape;154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55" name="Google Shape;155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56" name="Google Shape;156;p13"/>
            <p:cNvGrpSpPr/>
            <p:nvPr/>
          </p:nvGrpSpPr>
          <p:grpSpPr>
            <a:xfrm>
              <a:off x="447850" y="9636325"/>
              <a:ext cx="3920750" cy="233845"/>
              <a:chOff x="447850" y="1950492"/>
              <a:chExt cx="3920750" cy="233845"/>
            </a:xfrm>
          </p:grpSpPr>
          <p:cxnSp>
            <p:nvCxnSpPr>
              <p:cNvPr id="157" name="Google Shape;157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8" name="Google Shape;158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59" name="Google Shape;159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  <p:grpSp>
          <p:nvGrpSpPr>
            <p:cNvPr id="160" name="Google Shape;160;p13"/>
            <p:cNvGrpSpPr/>
            <p:nvPr/>
          </p:nvGrpSpPr>
          <p:grpSpPr>
            <a:xfrm>
              <a:off x="447850" y="9970492"/>
              <a:ext cx="3920750" cy="233845"/>
              <a:chOff x="447850" y="1950492"/>
              <a:chExt cx="3920750" cy="233845"/>
            </a:xfrm>
          </p:grpSpPr>
          <p:cxnSp>
            <p:nvCxnSpPr>
              <p:cNvPr id="161" name="Google Shape;161;p13"/>
              <p:cNvCxnSpPr/>
              <p:nvPr/>
            </p:nvCxnSpPr>
            <p:spPr>
              <a:xfrm>
                <a:off x="447850" y="21843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2" name="Google Shape;162;p13"/>
              <p:cNvSpPr txBox="1"/>
              <p:nvPr/>
            </p:nvSpPr>
            <p:spPr>
              <a:xfrm>
                <a:off x="450000" y="1950492"/>
                <a:ext cx="12978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  <p:sp>
            <p:nvSpPr>
              <p:cNvPr id="163" name="Google Shape;163;p13"/>
              <p:cNvSpPr txBox="1"/>
              <p:nvPr/>
            </p:nvSpPr>
            <p:spPr>
              <a:xfrm>
                <a:off x="1746300" y="1950492"/>
                <a:ext cx="2622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Montserrat Light"/>
                  <a:ea typeface="Montserrat Light"/>
                  <a:cs typeface="Montserrat Light"/>
                  <a:sym typeface="Montserrat Light"/>
                </a:endParaRPr>
              </a:p>
            </p:txBody>
          </p:sp>
        </p:grpSp>
      </p:grpSp>
      <p:sp>
        <p:nvSpPr>
          <p:cNvPr id="164" name="Google Shape;164;p13"/>
          <p:cNvSpPr txBox="1"/>
          <p:nvPr/>
        </p:nvSpPr>
        <p:spPr>
          <a:xfrm>
            <a:off x="4761625" y="1950500"/>
            <a:ext cx="2272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65" name="Google Shape;165;p13"/>
          <p:cNvSpPr txBox="1"/>
          <p:nvPr/>
        </p:nvSpPr>
        <p:spPr>
          <a:xfrm>
            <a:off x="4761625" y="2604300"/>
            <a:ext cx="2272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66" name="Google Shape;166;p13"/>
          <p:cNvSpPr txBox="1"/>
          <p:nvPr/>
        </p:nvSpPr>
        <p:spPr>
          <a:xfrm>
            <a:off x="4761625" y="3286275"/>
            <a:ext cx="2272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67" name="Google Shape;167;p13"/>
          <p:cNvSpPr txBox="1"/>
          <p:nvPr/>
        </p:nvSpPr>
        <p:spPr>
          <a:xfrm>
            <a:off x="4761625" y="3956975"/>
            <a:ext cx="2272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68" name="Google Shape;168;p13"/>
          <p:cNvSpPr txBox="1"/>
          <p:nvPr/>
        </p:nvSpPr>
        <p:spPr>
          <a:xfrm>
            <a:off x="4761625" y="4622025"/>
            <a:ext cx="2272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69" name="Google Shape;169;p13"/>
          <p:cNvSpPr txBox="1"/>
          <p:nvPr/>
        </p:nvSpPr>
        <p:spPr>
          <a:xfrm>
            <a:off x="4761625" y="5292725"/>
            <a:ext cx="2272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70" name="Google Shape;170;p13"/>
          <p:cNvSpPr txBox="1"/>
          <p:nvPr/>
        </p:nvSpPr>
        <p:spPr>
          <a:xfrm>
            <a:off x="4761625" y="5963425"/>
            <a:ext cx="2272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71" name="Google Shape;171;p13"/>
          <p:cNvSpPr txBox="1"/>
          <p:nvPr/>
        </p:nvSpPr>
        <p:spPr>
          <a:xfrm>
            <a:off x="4675450" y="1601075"/>
            <a:ext cx="2449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latin typeface="Montserrat"/>
                <a:ea typeface="Montserrat"/>
                <a:cs typeface="Montserrat"/>
                <a:sym typeface="Montserrat"/>
              </a:rPr>
              <a:t>Food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2" name="Google Shape;172;p13"/>
          <p:cNvSpPr/>
          <p:nvPr/>
        </p:nvSpPr>
        <p:spPr>
          <a:xfrm>
            <a:off x="4675450" y="7189300"/>
            <a:ext cx="2449500" cy="3015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3"/>
          <p:cNvSpPr txBox="1"/>
          <p:nvPr/>
        </p:nvSpPr>
        <p:spPr>
          <a:xfrm>
            <a:off x="4761625" y="7933700"/>
            <a:ext cx="2272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74" name="Google Shape;174;p13"/>
          <p:cNvSpPr txBox="1"/>
          <p:nvPr/>
        </p:nvSpPr>
        <p:spPr>
          <a:xfrm>
            <a:off x="4761625" y="9951425"/>
            <a:ext cx="2272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75" name="Google Shape;175;p13"/>
          <p:cNvSpPr txBox="1"/>
          <p:nvPr/>
        </p:nvSpPr>
        <p:spPr>
          <a:xfrm>
            <a:off x="4761625" y="10622125"/>
            <a:ext cx="2272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76" name="Google Shape;176;p13"/>
          <p:cNvSpPr txBox="1"/>
          <p:nvPr/>
        </p:nvSpPr>
        <p:spPr>
          <a:xfrm>
            <a:off x="4675450" y="6930475"/>
            <a:ext cx="2449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latin typeface="Montserrat"/>
                <a:ea typeface="Montserrat"/>
                <a:cs typeface="Montserrat"/>
                <a:sym typeface="Montserrat"/>
              </a:rPr>
              <a:t>Notes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77" name="Google Shape;177;p13"/>
          <p:cNvGrpSpPr/>
          <p:nvPr/>
        </p:nvGrpSpPr>
        <p:grpSpPr>
          <a:xfrm>
            <a:off x="4761637" y="7297057"/>
            <a:ext cx="2286983" cy="2842533"/>
            <a:chOff x="450000" y="7297158"/>
            <a:chExt cx="1297800" cy="2842533"/>
          </a:xfrm>
        </p:grpSpPr>
        <p:sp>
          <p:nvSpPr>
            <p:cNvPr id="178" name="Google Shape;178;p13"/>
            <p:cNvSpPr txBox="1"/>
            <p:nvPr/>
          </p:nvSpPr>
          <p:spPr>
            <a:xfrm>
              <a:off x="450000" y="7297158"/>
              <a:ext cx="129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79" name="Google Shape;179;p13"/>
            <p:cNvSpPr txBox="1"/>
            <p:nvPr/>
          </p:nvSpPr>
          <p:spPr>
            <a:xfrm>
              <a:off x="450000" y="7631325"/>
              <a:ext cx="129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80" name="Google Shape;180;p13"/>
            <p:cNvSpPr txBox="1"/>
            <p:nvPr/>
          </p:nvSpPr>
          <p:spPr>
            <a:xfrm>
              <a:off x="450000" y="7965492"/>
              <a:ext cx="129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81" name="Google Shape;181;p13"/>
            <p:cNvSpPr txBox="1"/>
            <p:nvPr/>
          </p:nvSpPr>
          <p:spPr>
            <a:xfrm>
              <a:off x="450000" y="8299658"/>
              <a:ext cx="129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82" name="Google Shape;182;p13"/>
            <p:cNvSpPr txBox="1"/>
            <p:nvPr/>
          </p:nvSpPr>
          <p:spPr>
            <a:xfrm>
              <a:off x="450000" y="8633825"/>
              <a:ext cx="129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83" name="Google Shape;183;p13"/>
            <p:cNvSpPr txBox="1"/>
            <p:nvPr/>
          </p:nvSpPr>
          <p:spPr>
            <a:xfrm>
              <a:off x="450000" y="8967992"/>
              <a:ext cx="129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84" name="Google Shape;184;p13"/>
            <p:cNvSpPr txBox="1"/>
            <p:nvPr/>
          </p:nvSpPr>
          <p:spPr>
            <a:xfrm>
              <a:off x="450000" y="9302158"/>
              <a:ext cx="129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85" name="Google Shape;185;p13"/>
            <p:cNvSpPr txBox="1"/>
            <p:nvPr/>
          </p:nvSpPr>
          <p:spPr>
            <a:xfrm>
              <a:off x="450000" y="9636325"/>
              <a:ext cx="129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  <p:sp>
          <p:nvSpPr>
            <p:cNvPr id="186" name="Google Shape;186;p13"/>
            <p:cNvSpPr txBox="1"/>
            <p:nvPr/>
          </p:nvSpPr>
          <p:spPr>
            <a:xfrm>
              <a:off x="450000" y="9970492"/>
              <a:ext cx="1297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ntserrat Light"/>
                <a:ea typeface="Montserrat Light"/>
                <a:cs typeface="Montserrat Light"/>
                <a:sym typeface="Montserrat Light"/>
              </a:endParaRPr>
            </a:p>
          </p:txBody>
        </p:sp>
      </p:grpSp>
      <p:grpSp>
        <p:nvGrpSpPr>
          <p:cNvPr id="187" name="Google Shape;187;p13"/>
          <p:cNvGrpSpPr/>
          <p:nvPr/>
        </p:nvGrpSpPr>
        <p:grpSpPr>
          <a:xfrm>
            <a:off x="4675439" y="1859900"/>
            <a:ext cx="2449653" cy="4681800"/>
            <a:chOff x="4675439" y="1859900"/>
            <a:chExt cx="2449653" cy="4681800"/>
          </a:xfrm>
        </p:grpSpPr>
        <p:sp>
          <p:nvSpPr>
            <p:cNvPr id="188" name="Google Shape;188;p13"/>
            <p:cNvSpPr/>
            <p:nvPr/>
          </p:nvSpPr>
          <p:spPr>
            <a:xfrm>
              <a:off x="4675450" y="1859900"/>
              <a:ext cx="2449500" cy="46818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89" name="Google Shape;189;p13"/>
            <p:cNvGrpSpPr/>
            <p:nvPr/>
          </p:nvGrpSpPr>
          <p:grpSpPr>
            <a:xfrm>
              <a:off x="4675439" y="2518513"/>
              <a:ext cx="2449653" cy="3341667"/>
              <a:chOff x="447850" y="2518503"/>
              <a:chExt cx="3920700" cy="3341667"/>
            </a:xfrm>
          </p:grpSpPr>
          <p:cxnSp>
            <p:nvCxnSpPr>
              <p:cNvPr id="190" name="Google Shape;190;p13"/>
              <p:cNvCxnSpPr/>
              <p:nvPr/>
            </p:nvCxnSpPr>
            <p:spPr>
              <a:xfrm>
                <a:off x="447850" y="2518503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1" name="Google Shape;191;p13"/>
              <p:cNvCxnSpPr/>
              <p:nvPr/>
            </p:nvCxnSpPr>
            <p:spPr>
              <a:xfrm>
                <a:off x="447850" y="31868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2" name="Google Shape;192;p13"/>
              <p:cNvCxnSpPr/>
              <p:nvPr/>
            </p:nvCxnSpPr>
            <p:spPr>
              <a:xfrm>
                <a:off x="447850" y="3855169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3" name="Google Shape;193;p13"/>
              <p:cNvCxnSpPr/>
              <p:nvPr/>
            </p:nvCxnSpPr>
            <p:spPr>
              <a:xfrm>
                <a:off x="447850" y="4523503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4" name="Google Shape;194;p13"/>
              <p:cNvCxnSpPr/>
              <p:nvPr/>
            </p:nvCxnSpPr>
            <p:spPr>
              <a:xfrm>
                <a:off x="447850" y="5191836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5" name="Google Shape;195;p13"/>
              <p:cNvCxnSpPr/>
              <p:nvPr/>
            </p:nvCxnSpPr>
            <p:spPr>
              <a:xfrm>
                <a:off x="447850" y="5860169"/>
                <a:ext cx="39207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