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rompt Medium"/>
      <p:regular r:id="rId7"/>
      <p:bold r:id="rId8"/>
      <p:italic r:id="rId9"/>
      <p:boldItalic r:id="rId10"/>
    </p:embeddedFont>
    <p:embeddedFont>
      <p:font typeface="Poppins"/>
      <p:regular r:id="rId11"/>
      <p:bold r:id="rId12"/>
      <p:italic r:id="rId13"/>
      <p:boldItalic r:id="rId14"/>
    </p:embeddedFont>
    <p:embeddedFont>
      <p:font typeface="Poppins Medium"/>
      <p:regular r:id="rId15"/>
      <p:bold r:id="rId16"/>
      <p:italic r:id="rId17"/>
      <p:boldItalic r:id="rId18"/>
    </p:embeddedFont>
    <p:embeddedFont>
      <p:font typeface="Prompt"/>
      <p:regular r:id="rId19"/>
      <p:bold r:id="rId20"/>
      <p:italic r:id="rId21"/>
      <p:boldItalic r:id="rId22"/>
    </p:embeddedFont>
    <p:embeddedFont>
      <p:font typeface="Monsieur La Doulais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53">
          <p15:clr>
            <a:srgbClr val="747775"/>
          </p15:clr>
        </p15:guide>
        <p15:guide id="2" pos="3996">
          <p15:clr>
            <a:srgbClr val="747775"/>
          </p15:clr>
        </p15:guide>
        <p15:guide id="3" orient="horz" pos="3855">
          <p15:clr>
            <a:srgbClr val="747775"/>
          </p15:clr>
        </p15:guide>
        <p15:guide id="4" orient="horz" pos="5796">
          <p15:clr>
            <a:srgbClr val="747775"/>
          </p15:clr>
        </p15:guide>
        <p15:guide id="5" orient="horz" pos="5019">
          <p15:clr>
            <a:srgbClr val="747775"/>
          </p15:clr>
        </p15:guide>
        <p15:guide id="6" pos="1836">
          <p15:clr>
            <a:srgbClr val="747775"/>
          </p15:clr>
        </p15:guide>
        <p15:guide id="7" pos="292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53"/>
        <p:guide pos="3996"/>
        <p:guide pos="3855" orient="horz"/>
        <p:guide pos="5796" orient="horz"/>
        <p:guide pos="5019" orient="horz"/>
        <p:guide pos="1836"/>
        <p:guide pos="292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mpt-bold.fntdata"/><Relationship Id="rId11" Type="http://schemas.openxmlformats.org/officeDocument/2006/relationships/font" Target="fonts/Poppins-regular.fntdata"/><Relationship Id="rId22" Type="http://schemas.openxmlformats.org/officeDocument/2006/relationships/font" Target="fonts/Prompt-boldItalic.fntdata"/><Relationship Id="rId10" Type="http://schemas.openxmlformats.org/officeDocument/2006/relationships/font" Target="fonts/PromptMedium-boldItalic.fntdata"/><Relationship Id="rId21" Type="http://schemas.openxmlformats.org/officeDocument/2006/relationships/font" Target="fonts/Prompt-italic.fntdata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23" Type="http://schemas.openxmlformats.org/officeDocument/2006/relationships/font" Target="fonts/MonsieurLaDoulais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mptMedium-italic.fntdata"/><Relationship Id="rId15" Type="http://schemas.openxmlformats.org/officeDocument/2006/relationships/font" Target="fonts/PoppinsMedium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Medium-italic.fntdata"/><Relationship Id="rId16" Type="http://schemas.openxmlformats.org/officeDocument/2006/relationships/font" Target="fonts/Poppins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mpt-regular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Italic.fntdata"/><Relationship Id="rId7" Type="http://schemas.openxmlformats.org/officeDocument/2006/relationships/font" Target="fonts/PromptMedium-regular.fntdata"/><Relationship Id="rId8" Type="http://schemas.openxmlformats.org/officeDocument/2006/relationships/font" Target="fonts/Prompt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909" l="24852" r="24847" t="10879"/>
          <a:stretch/>
        </p:blipFill>
        <p:spPr>
          <a:xfrm>
            <a:off x="0" y="0"/>
            <a:ext cx="7559997" cy="106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 rot="-872468">
            <a:off x="947227" y="-756914"/>
            <a:ext cx="6919446" cy="6157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0">
                <a:solidFill>
                  <a:srgbClr val="FCF2EE"/>
                </a:solidFill>
                <a:latin typeface="Monsieur La Doulaise"/>
                <a:ea typeface="Monsieur La Doulaise"/>
                <a:cs typeface="Monsieur La Doulaise"/>
                <a:sym typeface="Monsieur La Doulaise"/>
              </a:rPr>
              <a:t>live</a:t>
            </a:r>
            <a:endParaRPr sz="40000">
              <a:solidFill>
                <a:srgbClr val="FCF2EE"/>
              </a:solidFill>
              <a:latin typeface="Monsieur La Doulaise"/>
              <a:ea typeface="Monsieur La Doulaise"/>
              <a:cs typeface="Monsieur La Doulaise"/>
              <a:sym typeface="Monsieur La Doulais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0" y="4019563"/>
            <a:ext cx="7560000" cy="638163"/>
            <a:chOff x="0" y="4019563"/>
            <a:chExt cx="7560000" cy="638163"/>
          </a:xfrm>
        </p:grpSpPr>
        <p:grpSp>
          <p:nvGrpSpPr>
            <p:cNvPr id="57" name="Google Shape;57;p13"/>
            <p:cNvGrpSpPr/>
            <p:nvPr/>
          </p:nvGrpSpPr>
          <p:grpSpPr>
            <a:xfrm>
              <a:off x="0" y="4019563"/>
              <a:ext cx="257100" cy="638163"/>
              <a:chOff x="0" y="4019563"/>
              <a:chExt cx="257100" cy="638163"/>
            </a:xfrm>
          </p:grpSpPr>
          <p:cxnSp>
            <p:nvCxnSpPr>
              <p:cNvPr id="58" name="Google Shape;58;p13"/>
              <p:cNvCxnSpPr/>
              <p:nvPr/>
            </p:nvCxnSpPr>
            <p:spPr>
              <a:xfrm>
                <a:off x="0" y="4019563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13"/>
              <p:cNvCxnSpPr/>
              <p:nvPr/>
            </p:nvCxnSpPr>
            <p:spPr>
              <a:xfrm>
                <a:off x="0" y="4125923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0" y="4232283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0" y="4338644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0" y="4445004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/>
              <p:nvPr/>
            </p:nvCxnSpPr>
            <p:spPr>
              <a:xfrm>
                <a:off x="0" y="4551365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/>
              <p:nvPr/>
            </p:nvCxnSpPr>
            <p:spPr>
              <a:xfrm>
                <a:off x="0" y="4657725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5" name="Google Shape;65;p13"/>
            <p:cNvGrpSpPr/>
            <p:nvPr/>
          </p:nvGrpSpPr>
          <p:grpSpPr>
            <a:xfrm>
              <a:off x="7302900" y="4019563"/>
              <a:ext cx="257100" cy="638163"/>
              <a:chOff x="0" y="4019563"/>
              <a:chExt cx="257100" cy="638163"/>
            </a:xfrm>
          </p:grpSpPr>
          <p:cxnSp>
            <p:nvCxnSpPr>
              <p:cNvPr id="66" name="Google Shape;66;p13"/>
              <p:cNvCxnSpPr/>
              <p:nvPr/>
            </p:nvCxnSpPr>
            <p:spPr>
              <a:xfrm>
                <a:off x="0" y="4019563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/>
              <p:nvPr/>
            </p:nvCxnSpPr>
            <p:spPr>
              <a:xfrm>
                <a:off x="0" y="4125923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0" y="4232283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0" y="4338644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0" y="4445004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0" y="4551365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0" y="4657725"/>
                <a:ext cx="257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CEE1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3" name="Google Shape;73;p13"/>
          <p:cNvSpPr/>
          <p:nvPr/>
        </p:nvSpPr>
        <p:spPr>
          <a:xfrm>
            <a:off x="-608830" y="6881832"/>
            <a:ext cx="21300" cy="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5019066" y="8546656"/>
            <a:ext cx="1567475" cy="690707"/>
            <a:chOff x="4800600" y="8219550"/>
            <a:chExt cx="1419300" cy="644738"/>
          </a:xfrm>
        </p:grpSpPr>
        <p:pic>
          <p:nvPicPr>
            <p:cNvPr id="75" name="Google Shape;75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60338" y="8219550"/>
              <a:ext cx="299825" cy="29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3"/>
            <p:cNvSpPr txBox="1"/>
            <p:nvPr/>
          </p:nvSpPr>
          <p:spPr>
            <a:xfrm>
              <a:off x="4800600" y="8662988"/>
              <a:ext cx="14193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CEE18"/>
                  </a:solidFill>
                  <a:latin typeface="Poppins"/>
                  <a:ea typeface="Poppins"/>
                  <a:cs typeface="Poppins"/>
                  <a:sym typeface="Poppins"/>
                </a:rPr>
                <a:t>/clubname</a:t>
              </a:r>
              <a:endParaRPr>
                <a:solidFill>
                  <a:srgbClr val="FCEE18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739001" y="764272"/>
            <a:ext cx="6081999" cy="8801155"/>
            <a:chOff x="824844" y="764272"/>
            <a:chExt cx="6081999" cy="8801155"/>
          </a:xfrm>
        </p:grpSpPr>
        <p:grpSp>
          <p:nvGrpSpPr>
            <p:cNvPr id="78" name="Google Shape;78;p13"/>
            <p:cNvGrpSpPr/>
            <p:nvPr/>
          </p:nvGrpSpPr>
          <p:grpSpPr>
            <a:xfrm>
              <a:off x="1042729" y="6259369"/>
              <a:ext cx="5680481" cy="3306059"/>
              <a:chOff x="1200150" y="6120000"/>
              <a:chExt cx="5143500" cy="308602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1200150" y="7967675"/>
                <a:ext cx="5143500" cy="1233600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1200150" y="6120000"/>
                <a:ext cx="5143500" cy="1847700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1" name="Google Shape;81;p13"/>
              <p:cNvCxnSpPr/>
              <p:nvPr/>
            </p:nvCxnSpPr>
            <p:spPr>
              <a:xfrm>
                <a:off x="2924175" y="7972425"/>
                <a:ext cx="0" cy="1233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4645350" y="7972425"/>
                <a:ext cx="0" cy="1233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3" name="Google Shape;83;p13"/>
            <p:cNvSpPr txBox="1"/>
            <p:nvPr/>
          </p:nvSpPr>
          <p:spPr>
            <a:xfrm>
              <a:off x="1861748" y="764272"/>
              <a:ext cx="39555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chemeClr val="lt1"/>
                  </a:solidFill>
                  <a:latin typeface="Prompt"/>
                  <a:ea typeface="Prompt"/>
                  <a:cs typeface="Prompt"/>
                  <a:sym typeface="Prompt"/>
                </a:rPr>
                <a:t>Y O U R  C L U B  N A M E</a:t>
              </a:r>
              <a:endParaRPr sz="15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824844" y="1325515"/>
              <a:ext cx="6029400" cy="1939500"/>
            </a:xfrm>
            <a:prstGeom prst="rect">
              <a:avLst/>
            </a:prstGeom>
            <a:noFill/>
            <a:ln>
              <a:noFill/>
            </a:ln>
            <a:effectLst>
              <a:outerShdw blurRad="214313" rotWithShape="0" algn="bl" dir="5400000" dist="76200">
                <a:srgbClr val="434343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600">
                  <a:solidFill>
                    <a:schemeClr val="lt1"/>
                  </a:solidFill>
                  <a:latin typeface="Prompt"/>
                  <a:ea typeface="Prompt"/>
                  <a:cs typeface="Prompt"/>
                  <a:sym typeface="Prompt"/>
                </a:rPr>
                <a:t>MUSIC</a:t>
              </a:r>
              <a:endParaRPr b="1" sz="126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877443" y="3648425"/>
              <a:ext cx="6029400" cy="1293000"/>
            </a:xfrm>
            <a:prstGeom prst="rect">
              <a:avLst/>
            </a:prstGeom>
            <a:noFill/>
            <a:ln>
              <a:noFill/>
            </a:ln>
            <a:effectLst>
              <a:outerShdw blurRad="214313" rotWithShape="0" algn="bl" dir="5400000" dist="76200">
                <a:srgbClr val="434343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400">
                  <a:solidFill>
                    <a:schemeClr val="lt1"/>
                  </a:solidFill>
                  <a:latin typeface="Prompt"/>
                  <a:ea typeface="Prompt"/>
                  <a:cs typeface="Prompt"/>
                  <a:sym typeface="Prompt"/>
                </a:rPr>
                <a:t>CONCERT</a:t>
              </a:r>
              <a:endParaRPr b="1" sz="83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1549882" y="4974999"/>
              <a:ext cx="4684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FCEE18"/>
                  </a:solidFill>
                  <a:latin typeface="Prompt Medium"/>
                  <a:ea typeface="Prompt Medium"/>
                  <a:cs typeface="Prompt Medium"/>
                  <a:sym typeface="Prompt Medium"/>
                </a:rPr>
                <a:t>PERFORMANCE BY</a:t>
              </a:r>
              <a:endParaRPr sz="2100">
                <a:solidFill>
                  <a:srgbClr val="FCEE18"/>
                </a:solidFill>
                <a:latin typeface="Prompt Medium"/>
                <a:ea typeface="Prompt Medium"/>
                <a:cs typeface="Prompt Medium"/>
                <a:sym typeface="Prompt Medium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1549882" y="5388278"/>
              <a:ext cx="46845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100">
                  <a:solidFill>
                    <a:schemeClr val="lt1"/>
                  </a:solidFill>
                  <a:latin typeface="Prompt Medium"/>
                  <a:ea typeface="Prompt Medium"/>
                  <a:cs typeface="Prompt Medium"/>
                  <a:sym typeface="Prompt Medium"/>
                </a:rPr>
                <a:t>MARIAM JORDAN</a:t>
              </a:r>
              <a:endParaRPr sz="3100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endParaRPr>
            </a:p>
          </p:txBody>
        </p:sp>
        <p:grpSp>
          <p:nvGrpSpPr>
            <p:cNvPr id="88" name="Google Shape;88;p13"/>
            <p:cNvGrpSpPr/>
            <p:nvPr/>
          </p:nvGrpSpPr>
          <p:grpSpPr>
            <a:xfrm>
              <a:off x="1216300" y="8568604"/>
              <a:ext cx="1567475" cy="646809"/>
              <a:chOff x="1357313" y="8260526"/>
              <a:chExt cx="1419300" cy="603761"/>
            </a:xfrm>
          </p:grpSpPr>
          <p:sp>
            <p:nvSpPr>
              <p:cNvPr id="89" name="Google Shape;89;p13"/>
              <p:cNvSpPr txBox="1"/>
              <p:nvPr/>
            </p:nvSpPr>
            <p:spPr>
              <a:xfrm>
                <a:off x="1357313" y="8662988"/>
                <a:ext cx="1419300" cy="20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FCEE1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/clubname</a:t>
                </a:r>
                <a:endParaRPr>
                  <a:solidFill>
                    <a:srgbClr val="FCEE1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pic>
            <p:nvPicPr>
              <p:cNvPr id="90" name="Google Shape;90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878125" y="8260526"/>
                <a:ext cx="377675" cy="2726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13"/>
            <p:cNvGrpSpPr/>
            <p:nvPr/>
          </p:nvGrpSpPr>
          <p:grpSpPr>
            <a:xfrm>
              <a:off x="3117683" y="8559699"/>
              <a:ext cx="1567475" cy="664621"/>
              <a:chOff x="3078950" y="8243900"/>
              <a:chExt cx="1419300" cy="620387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3078950" y="8662988"/>
                <a:ext cx="1419300" cy="20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FCEE1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/clubname</a:t>
                </a:r>
                <a:endParaRPr>
                  <a:solidFill>
                    <a:srgbClr val="FCEE1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pic>
            <p:nvPicPr>
              <p:cNvPr id="93" name="Google Shape;93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625750" y="8243900"/>
                <a:ext cx="325700" cy="267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4" name="Google Shape;94;p13"/>
            <p:cNvSpPr txBox="1"/>
            <p:nvPr/>
          </p:nvSpPr>
          <p:spPr>
            <a:xfrm>
              <a:off x="1108050" y="6365344"/>
              <a:ext cx="5568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500">
                  <a:solidFill>
                    <a:srgbClr val="FCEE18"/>
                  </a:solidFill>
                  <a:latin typeface="Prompt Medium"/>
                  <a:ea typeface="Prompt Medium"/>
                  <a:cs typeface="Prompt Medium"/>
                  <a:sym typeface="Prompt Medium"/>
                </a:rPr>
                <a:t>21.05.2024 | ENTRY 10$</a:t>
              </a:r>
              <a:endParaRPr sz="3500">
                <a:solidFill>
                  <a:srgbClr val="FCEE18"/>
                </a:solidFill>
                <a:latin typeface="Prompt Medium"/>
                <a:ea typeface="Prompt Medium"/>
                <a:cs typeface="Prompt Medium"/>
                <a:sym typeface="Prompt Medium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1108050" y="6974596"/>
              <a:ext cx="5568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FREE PARKING </a:t>
              </a:r>
              <a:r>
                <a:rPr lang="ru" sz="2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-</a:t>
              </a:r>
              <a:r>
                <a:rPr lang="ru" sz="2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FREE DRINKS</a:t>
              </a:r>
              <a:endParaRPr sz="2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108050" y="7551132"/>
              <a:ext cx="55680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11301 West Olympic Boulevard Apt. 100 Los Angeles, CA 90064</a:t>
              </a:r>
              <a:endParaRPr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For Information: 0123 0434 0656, 0123 4534 5054</a:t>
              </a:r>
              <a:endParaRPr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