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Fira Sans SemiBold"/>
      <p:regular r:id="rId7"/>
      <p:bold r:id="rId8"/>
      <p:italic r:id="rId9"/>
      <p:boldItalic r:id="rId10"/>
    </p:embeddedFont>
    <p:embeddedFont>
      <p:font typeface="Fira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29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 pos="2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-regular.fntdata"/><Relationship Id="rId10" Type="http://schemas.openxmlformats.org/officeDocument/2006/relationships/font" Target="fonts/FiraSansSemiBold-boldItalic.fntdata"/><Relationship Id="rId13" Type="http://schemas.openxmlformats.org/officeDocument/2006/relationships/font" Target="fonts/FiraSans-italic.fntdata"/><Relationship Id="rId12" Type="http://schemas.openxmlformats.org/officeDocument/2006/relationships/font" Target="fonts/Fira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SemiBold-italic.fntdata"/><Relationship Id="rId14" Type="http://schemas.openxmlformats.org/officeDocument/2006/relationships/font" Target="fonts/Fira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iraSansSemiBold-regular.fntdata"/><Relationship Id="rId8" Type="http://schemas.openxmlformats.org/officeDocument/2006/relationships/font" Target="fonts/FiraSa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E8ED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202" y="4120450"/>
            <a:ext cx="5189524" cy="40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7573" y="5922325"/>
            <a:ext cx="4402425" cy="476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7560001" cy="256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0775" y="6770275"/>
            <a:ext cx="4472325" cy="35091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433843" y="341102"/>
            <a:ext cx="6584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latin typeface="Fira Sans"/>
                <a:ea typeface="Fira Sans"/>
                <a:cs typeface="Fira Sans"/>
                <a:sym typeface="Fira Sans"/>
              </a:rPr>
              <a:t>PACKING CHECKLIST WHEN MOVING</a:t>
            </a:r>
            <a:endParaRPr sz="5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86226" y="2108000"/>
            <a:ext cx="4690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Fira Sans"/>
                <a:ea typeface="Fira Sans"/>
                <a:cs typeface="Fira Sans"/>
                <a:sym typeface="Fira Sans"/>
              </a:rPr>
              <a:t>Make your next move easier with our packing checklist for for each room of your home.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471500" y="2771775"/>
            <a:ext cx="2643300" cy="2480344"/>
            <a:chOff x="471500" y="2771775"/>
            <a:chExt cx="2643300" cy="2480344"/>
          </a:xfrm>
        </p:grpSpPr>
        <p:sp>
          <p:nvSpPr>
            <p:cNvPr id="62" name="Google Shape;62;p13"/>
            <p:cNvSpPr/>
            <p:nvPr/>
          </p:nvSpPr>
          <p:spPr>
            <a:xfrm>
              <a:off x="471500" y="2771775"/>
              <a:ext cx="2643300" cy="338100"/>
            </a:xfrm>
            <a:prstGeom prst="rect">
              <a:avLst/>
            </a:prstGeom>
            <a:solidFill>
              <a:srgbClr val="AFC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552450" y="2857525"/>
              <a:ext cx="1328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BEDROOM:</a:t>
              </a:r>
              <a:endParaRPr sz="1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grpSp>
          <p:nvGrpSpPr>
            <p:cNvPr id="64" name="Google Shape;64;p13"/>
            <p:cNvGrpSpPr/>
            <p:nvPr/>
          </p:nvGrpSpPr>
          <p:grpSpPr>
            <a:xfrm>
              <a:off x="552450" y="3167056"/>
              <a:ext cx="1540669" cy="184800"/>
              <a:chOff x="552450" y="3167056"/>
              <a:chExt cx="1540669" cy="184800"/>
            </a:xfrm>
          </p:grpSpPr>
          <p:sp>
            <p:nvSpPr>
              <p:cNvPr id="65" name="Google Shape;65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BEDDING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552450" y="3378197"/>
              <a:ext cx="1690676" cy="184800"/>
              <a:chOff x="552450" y="3167050"/>
              <a:chExt cx="1690676" cy="184800"/>
            </a:xfrm>
          </p:grpSpPr>
          <p:sp>
            <p:nvSpPr>
              <p:cNvPr id="68" name="Google Shape;68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CURTAINS ANO ROOS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552450" y="3589337"/>
              <a:ext cx="1540669" cy="184800"/>
              <a:chOff x="552450" y="3167056"/>
              <a:chExt cx="1540669" cy="184800"/>
            </a:xfrm>
          </p:grpSpPr>
          <p:sp>
            <p:nvSpPr>
              <p:cNvPr id="71" name="Google Shape;71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NIGHTSTAND ITEMS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552450" y="3800477"/>
              <a:ext cx="1690676" cy="184800"/>
              <a:chOff x="552450" y="3167050"/>
              <a:chExt cx="1690676" cy="184800"/>
            </a:xfrm>
          </p:grpSpPr>
          <p:sp>
            <p:nvSpPr>
              <p:cNvPr id="74" name="Google Shape;74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LAMPS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552450" y="4011617"/>
              <a:ext cx="1540669" cy="184800"/>
              <a:chOff x="552450" y="3167056"/>
              <a:chExt cx="1540669" cy="184800"/>
            </a:xfrm>
          </p:grpSpPr>
          <p:sp>
            <p:nvSpPr>
              <p:cNvPr id="77" name="Google Shape;77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CLOTHES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552450" y="4222758"/>
              <a:ext cx="1690676" cy="184800"/>
              <a:chOff x="552450" y="3167050"/>
              <a:chExt cx="1690676" cy="184800"/>
            </a:xfrm>
          </p:grpSpPr>
          <p:sp>
            <p:nvSpPr>
              <p:cNvPr id="80" name="Google Shape;80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SHOES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552450" y="4433898"/>
              <a:ext cx="1540669" cy="184800"/>
              <a:chOff x="552450" y="3167056"/>
              <a:chExt cx="1540669" cy="184800"/>
            </a:xfrm>
          </p:grpSpPr>
          <p:sp>
            <p:nvSpPr>
              <p:cNvPr id="83" name="Google Shape;83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ELECTRONICS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552450" y="4645038"/>
              <a:ext cx="1690676" cy="184800"/>
              <a:chOff x="552450" y="3167050"/>
              <a:chExt cx="1690676" cy="184800"/>
            </a:xfrm>
          </p:grpSpPr>
          <p:sp>
            <p:nvSpPr>
              <p:cNvPr id="86" name="Google Shape;86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FURNITURE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552450" y="4856178"/>
              <a:ext cx="1540669" cy="184800"/>
              <a:chOff x="552450" y="3167056"/>
              <a:chExt cx="1540669" cy="184800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BOOKS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552450" y="5067319"/>
              <a:ext cx="1690676" cy="184800"/>
              <a:chOff x="552450" y="3167050"/>
              <a:chExt cx="1690676" cy="184800"/>
            </a:xfrm>
          </p:grpSpPr>
          <p:sp>
            <p:nvSpPr>
              <p:cNvPr id="92" name="Google Shape;92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DECOR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94" name="Google Shape;94;p13"/>
          <p:cNvGrpSpPr/>
          <p:nvPr/>
        </p:nvGrpSpPr>
        <p:grpSpPr>
          <a:xfrm>
            <a:off x="471500" y="5414950"/>
            <a:ext cx="2643300" cy="3536044"/>
            <a:chOff x="471500" y="5414950"/>
            <a:chExt cx="2643300" cy="3536044"/>
          </a:xfrm>
        </p:grpSpPr>
        <p:sp>
          <p:nvSpPr>
            <p:cNvPr id="95" name="Google Shape;95;p13"/>
            <p:cNvSpPr/>
            <p:nvPr/>
          </p:nvSpPr>
          <p:spPr>
            <a:xfrm>
              <a:off x="471500" y="5414950"/>
              <a:ext cx="2643300" cy="338100"/>
            </a:xfrm>
            <a:prstGeom prst="rect">
              <a:avLst/>
            </a:prstGeom>
            <a:solidFill>
              <a:srgbClr val="AFC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52450" y="5500700"/>
              <a:ext cx="1328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BEDROOM:</a:t>
              </a:r>
              <a:endParaRPr sz="1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grpSp>
          <p:nvGrpSpPr>
            <p:cNvPr id="97" name="Google Shape;97;p13"/>
            <p:cNvGrpSpPr/>
            <p:nvPr/>
          </p:nvGrpSpPr>
          <p:grpSpPr>
            <a:xfrm>
              <a:off x="552450" y="5810225"/>
              <a:ext cx="1762076" cy="184800"/>
              <a:chOff x="552450" y="3167050"/>
              <a:chExt cx="1762076" cy="184800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721526" y="3167050"/>
                <a:ext cx="1593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SMALL APPLIANCES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552450" y="6021372"/>
              <a:ext cx="1690676" cy="184800"/>
              <a:chOff x="552450" y="3167050"/>
              <a:chExt cx="1690676" cy="184800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LARGE APPLIANCES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552450" y="6232500"/>
              <a:ext cx="1971777" cy="184800"/>
              <a:chOff x="552450" y="3167044"/>
              <a:chExt cx="1971777" cy="184800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721527" y="3167044"/>
                <a:ext cx="18027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FLATWARE &amp; CUTLERY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552450" y="6443652"/>
              <a:ext cx="1690676" cy="184800"/>
              <a:chOff x="552450" y="3167050"/>
              <a:chExt cx="1690676" cy="18480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GLASSWARE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552450" y="6654792"/>
              <a:ext cx="1540669" cy="184800"/>
              <a:chOff x="552450" y="3167056"/>
              <a:chExt cx="1540669" cy="184800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PLATES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552450" y="6865933"/>
              <a:ext cx="1690676" cy="184800"/>
              <a:chOff x="552450" y="3167050"/>
              <a:chExt cx="1690676" cy="184800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BOWLS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15" name="Google Shape;115;p13"/>
            <p:cNvGrpSpPr/>
            <p:nvPr/>
          </p:nvGrpSpPr>
          <p:grpSpPr>
            <a:xfrm>
              <a:off x="552450" y="7077073"/>
              <a:ext cx="1540669" cy="184800"/>
              <a:chOff x="552450" y="3167056"/>
              <a:chExt cx="1540669" cy="184800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BARWARE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552450" y="7288213"/>
              <a:ext cx="1690676" cy="184800"/>
              <a:chOff x="552450" y="3167050"/>
              <a:chExt cx="1690676" cy="184800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POTS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21" name="Google Shape;121;p13"/>
            <p:cNvGrpSpPr/>
            <p:nvPr/>
          </p:nvGrpSpPr>
          <p:grpSpPr>
            <a:xfrm>
              <a:off x="552450" y="7499353"/>
              <a:ext cx="1540669" cy="184800"/>
              <a:chOff x="552450" y="3167056"/>
              <a:chExt cx="1540669" cy="184800"/>
            </a:xfrm>
          </p:grpSpPr>
          <p:sp>
            <p:nvSpPr>
              <p:cNvPr id="122" name="Google Shape;122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PANS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24" name="Google Shape;124;p13"/>
            <p:cNvGrpSpPr/>
            <p:nvPr/>
          </p:nvGrpSpPr>
          <p:grpSpPr>
            <a:xfrm>
              <a:off x="552450" y="7710494"/>
              <a:ext cx="1690676" cy="184800"/>
              <a:chOff x="552450" y="3167050"/>
              <a:chExt cx="1690676" cy="184800"/>
            </a:xfrm>
          </p:grpSpPr>
          <p:sp>
            <p:nvSpPr>
              <p:cNvPr id="125" name="Google Shape;125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UTENSILS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27" name="Google Shape;127;p13"/>
            <p:cNvGrpSpPr/>
            <p:nvPr/>
          </p:nvGrpSpPr>
          <p:grpSpPr>
            <a:xfrm>
              <a:off x="552450" y="7921633"/>
              <a:ext cx="1690676" cy="184800"/>
              <a:chOff x="552450" y="3167050"/>
              <a:chExt cx="1690676" cy="184800"/>
            </a:xfrm>
          </p:grpSpPr>
          <p:sp>
            <p:nvSpPr>
              <p:cNvPr id="128" name="Google Shape;128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BAKING DISHES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30" name="Google Shape;130;p13"/>
            <p:cNvGrpSpPr/>
            <p:nvPr/>
          </p:nvGrpSpPr>
          <p:grpSpPr>
            <a:xfrm>
              <a:off x="552450" y="8132773"/>
              <a:ext cx="1540669" cy="184800"/>
              <a:chOff x="552450" y="3167056"/>
              <a:chExt cx="1540669" cy="184800"/>
            </a:xfrm>
          </p:grpSpPr>
          <p:sp>
            <p:nvSpPr>
              <p:cNvPr id="131" name="Google Shape;131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COOKBOOKS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33" name="Google Shape;133;p13"/>
            <p:cNvGrpSpPr/>
            <p:nvPr/>
          </p:nvGrpSpPr>
          <p:grpSpPr>
            <a:xfrm>
              <a:off x="552450" y="8343913"/>
              <a:ext cx="1690676" cy="184800"/>
              <a:chOff x="552450" y="3167050"/>
              <a:chExt cx="1690676" cy="184800"/>
            </a:xfrm>
          </p:grpSpPr>
          <p:sp>
            <p:nvSpPr>
              <p:cNvPr id="134" name="Google Shape;134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PANTRY ITEMS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36" name="Google Shape;136;p13"/>
            <p:cNvGrpSpPr/>
            <p:nvPr/>
          </p:nvGrpSpPr>
          <p:grpSpPr>
            <a:xfrm>
              <a:off x="552450" y="8555053"/>
              <a:ext cx="1540669" cy="184800"/>
              <a:chOff x="552450" y="3167056"/>
              <a:chExt cx="1540669" cy="184800"/>
            </a:xfrm>
          </p:grpSpPr>
          <p:sp>
            <p:nvSpPr>
              <p:cNvPr id="137" name="Google Shape;137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KITCHEN DECOR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39" name="Google Shape;139;p13"/>
            <p:cNvGrpSpPr/>
            <p:nvPr/>
          </p:nvGrpSpPr>
          <p:grpSpPr>
            <a:xfrm>
              <a:off x="552450" y="8766194"/>
              <a:ext cx="1690676" cy="184800"/>
              <a:chOff x="552450" y="3167050"/>
              <a:chExt cx="1690676" cy="184800"/>
            </a:xfrm>
          </p:grpSpPr>
          <p:sp>
            <p:nvSpPr>
              <p:cNvPr id="140" name="Google Shape;140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GARBAGE CAN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142" name="Google Shape;142;p13"/>
          <p:cNvGrpSpPr/>
          <p:nvPr/>
        </p:nvGrpSpPr>
        <p:grpSpPr>
          <a:xfrm>
            <a:off x="3471888" y="2771775"/>
            <a:ext cx="2643300" cy="1424642"/>
            <a:chOff x="3471888" y="2771775"/>
            <a:chExt cx="2643300" cy="1424642"/>
          </a:xfrm>
        </p:grpSpPr>
        <p:sp>
          <p:nvSpPr>
            <p:cNvPr id="143" name="Google Shape;143;p13"/>
            <p:cNvSpPr/>
            <p:nvPr/>
          </p:nvSpPr>
          <p:spPr>
            <a:xfrm>
              <a:off x="3471888" y="2771775"/>
              <a:ext cx="2643300" cy="338100"/>
            </a:xfrm>
            <a:prstGeom prst="rect">
              <a:avLst/>
            </a:prstGeom>
            <a:solidFill>
              <a:srgbClr val="AFC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3552860" y="2857525"/>
              <a:ext cx="2338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LIVING ROOM/FAMILY ROOM:</a:t>
              </a:r>
              <a:endParaRPr sz="1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grpSp>
          <p:nvGrpSpPr>
            <p:cNvPr id="145" name="Google Shape;145;p13"/>
            <p:cNvGrpSpPr/>
            <p:nvPr/>
          </p:nvGrpSpPr>
          <p:grpSpPr>
            <a:xfrm>
              <a:off x="3552838" y="3167056"/>
              <a:ext cx="1540669" cy="184800"/>
              <a:chOff x="552450" y="3167056"/>
              <a:chExt cx="1540669" cy="184800"/>
            </a:xfrm>
          </p:grpSpPr>
          <p:sp>
            <p:nvSpPr>
              <p:cNvPr id="146" name="Google Shape;146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FURNITURE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48" name="Google Shape;148;p13"/>
            <p:cNvGrpSpPr/>
            <p:nvPr/>
          </p:nvGrpSpPr>
          <p:grpSpPr>
            <a:xfrm>
              <a:off x="3552838" y="3378197"/>
              <a:ext cx="1690676" cy="184800"/>
              <a:chOff x="552450" y="3167050"/>
              <a:chExt cx="1690676" cy="184800"/>
            </a:xfrm>
          </p:grpSpPr>
          <p:sp>
            <p:nvSpPr>
              <p:cNvPr id="149" name="Google Shape;149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DECOR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51" name="Google Shape;151;p13"/>
            <p:cNvGrpSpPr/>
            <p:nvPr/>
          </p:nvGrpSpPr>
          <p:grpSpPr>
            <a:xfrm>
              <a:off x="3552838" y="3589337"/>
              <a:ext cx="1540669" cy="184800"/>
              <a:chOff x="552450" y="3167056"/>
              <a:chExt cx="1540669" cy="184800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LIGHTS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54" name="Google Shape;154;p13"/>
            <p:cNvGrpSpPr/>
            <p:nvPr/>
          </p:nvGrpSpPr>
          <p:grpSpPr>
            <a:xfrm>
              <a:off x="3552838" y="3800477"/>
              <a:ext cx="1690676" cy="184800"/>
              <a:chOff x="552450" y="3167050"/>
              <a:chExt cx="1690676" cy="184800"/>
            </a:xfrm>
          </p:grpSpPr>
          <p:sp>
            <p:nvSpPr>
              <p:cNvPr id="155" name="Google Shape;155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CURTAINS AND RODS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57" name="Google Shape;157;p13"/>
            <p:cNvGrpSpPr/>
            <p:nvPr/>
          </p:nvGrpSpPr>
          <p:grpSpPr>
            <a:xfrm>
              <a:off x="3552838" y="4011617"/>
              <a:ext cx="1540669" cy="184800"/>
              <a:chOff x="552450" y="3167056"/>
              <a:chExt cx="1540669" cy="184800"/>
            </a:xfrm>
          </p:grpSpPr>
          <p:sp>
            <p:nvSpPr>
              <p:cNvPr id="158" name="Google Shape;158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ELECTRONICS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160" name="Google Shape;160;p13"/>
          <p:cNvGrpSpPr/>
          <p:nvPr/>
        </p:nvGrpSpPr>
        <p:grpSpPr>
          <a:xfrm>
            <a:off x="3471888" y="4356575"/>
            <a:ext cx="2643300" cy="1424642"/>
            <a:chOff x="3471888" y="4356575"/>
            <a:chExt cx="2643300" cy="1424642"/>
          </a:xfrm>
        </p:grpSpPr>
        <p:sp>
          <p:nvSpPr>
            <p:cNvPr id="161" name="Google Shape;161;p13"/>
            <p:cNvSpPr/>
            <p:nvPr/>
          </p:nvSpPr>
          <p:spPr>
            <a:xfrm>
              <a:off x="3471888" y="4356575"/>
              <a:ext cx="2643300" cy="338100"/>
            </a:xfrm>
            <a:prstGeom prst="rect">
              <a:avLst/>
            </a:prstGeom>
            <a:solidFill>
              <a:srgbClr val="AFC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3552860" y="4442325"/>
              <a:ext cx="2338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HOME OFFICE:</a:t>
              </a:r>
              <a:endParaRPr sz="1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grpSp>
          <p:nvGrpSpPr>
            <p:cNvPr id="163" name="Google Shape;163;p13"/>
            <p:cNvGrpSpPr/>
            <p:nvPr/>
          </p:nvGrpSpPr>
          <p:grpSpPr>
            <a:xfrm>
              <a:off x="3552838" y="4751856"/>
              <a:ext cx="1540669" cy="184800"/>
              <a:chOff x="552450" y="3167056"/>
              <a:chExt cx="1540669" cy="184800"/>
            </a:xfrm>
          </p:grpSpPr>
          <p:sp>
            <p:nvSpPr>
              <p:cNvPr id="164" name="Google Shape;164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COMPUTER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6" name="Google Shape;166;p13"/>
            <p:cNvGrpSpPr/>
            <p:nvPr/>
          </p:nvGrpSpPr>
          <p:grpSpPr>
            <a:xfrm>
              <a:off x="3552838" y="4962997"/>
              <a:ext cx="1690676" cy="184800"/>
              <a:chOff x="552450" y="3167050"/>
              <a:chExt cx="1690676" cy="184800"/>
            </a:xfrm>
          </p:grpSpPr>
          <p:sp>
            <p:nvSpPr>
              <p:cNvPr id="167" name="Google Shape;167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PAPERS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9" name="Google Shape;169;p13"/>
            <p:cNvGrpSpPr/>
            <p:nvPr/>
          </p:nvGrpSpPr>
          <p:grpSpPr>
            <a:xfrm>
              <a:off x="3552838" y="5174137"/>
              <a:ext cx="1540669" cy="184800"/>
              <a:chOff x="552450" y="3167056"/>
              <a:chExt cx="1540669" cy="184800"/>
            </a:xfrm>
          </p:grpSpPr>
          <p:sp>
            <p:nvSpPr>
              <p:cNvPr id="170" name="Google Shape;170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ELECTRONICS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72" name="Google Shape;172;p13"/>
            <p:cNvGrpSpPr/>
            <p:nvPr/>
          </p:nvGrpSpPr>
          <p:grpSpPr>
            <a:xfrm>
              <a:off x="3552838" y="5385277"/>
              <a:ext cx="1690676" cy="184800"/>
              <a:chOff x="552450" y="3167050"/>
              <a:chExt cx="1690676" cy="184800"/>
            </a:xfrm>
          </p:grpSpPr>
          <p:sp>
            <p:nvSpPr>
              <p:cNvPr id="173" name="Google Shape;173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FURNITURE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75" name="Google Shape;175;p13"/>
            <p:cNvGrpSpPr/>
            <p:nvPr/>
          </p:nvGrpSpPr>
          <p:grpSpPr>
            <a:xfrm>
              <a:off x="3552838" y="5596417"/>
              <a:ext cx="1540669" cy="184800"/>
              <a:chOff x="552450" y="3167056"/>
              <a:chExt cx="1540669" cy="184800"/>
            </a:xfrm>
          </p:grpSpPr>
          <p:sp>
            <p:nvSpPr>
              <p:cNvPr id="176" name="Google Shape;176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PENS AND PENCILS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178" name="Google Shape;178;p13"/>
          <p:cNvGrpSpPr/>
          <p:nvPr/>
        </p:nvGrpSpPr>
        <p:grpSpPr>
          <a:xfrm>
            <a:off x="3471888" y="5927087"/>
            <a:ext cx="2643300" cy="1846923"/>
            <a:chOff x="3471888" y="5927088"/>
            <a:chExt cx="2643300" cy="1846923"/>
          </a:xfrm>
        </p:grpSpPr>
        <p:sp>
          <p:nvSpPr>
            <p:cNvPr id="179" name="Google Shape;179;p13"/>
            <p:cNvSpPr/>
            <p:nvPr/>
          </p:nvSpPr>
          <p:spPr>
            <a:xfrm>
              <a:off x="3471888" y="5927088"/>
              <a:ext cx="2643300" cy="338100"/>
            </a:xfrm>
            <a:prstGeom prst="rect">
              <a:avLst/>
            </a:prstGeom>
            <a:solidFill>
              <a:srgbClr val="AFC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 txBox="1"/>
            <p:nvPr/>
          </p:nvSpPr>
          <p:spPr>
            <a:xfrm>
              <a:off x="3552838" y="6012838"/>
              <a:ext cx="1328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BEDROOM:</a:t>
              </a:r>
              <a:endParaRPr sz="1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grpSp>
          <p:nvGrpSpPr>
            <p:cNvPr id="181" name="Google Shape;181;p13"/>
            <p:cNvGrpSpPr/>
            <p:nvPr/>
          </p:nvGrpSpPr>
          <p:grpSpPr>
            <a:xfrm>
              <a:off x="3552838" y="6322375"/>
              <a:ext cx="1781261" cy="184800"/>
              <a:chOff x="552450" y="3167063"/>
              <a:chExt cx="1781261" cy="184800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3"/>
              <p:cNvSpPr txBox="1"/>
              <p:nvPr/>
            </p:nvSpPr>
            <p:spPr>
              <a:xfrm>
                <a:off x="721511" y="3167063"/>
                <a:ext cx="1612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ELECTRONIC DEVICES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84" name="Google Shape;184;p13"/>
            <p:cNvGrpSpPr/>
            <p:nvPr/>
          </p:nvGrpSpPr>
          <p:grpSpPr>
            <a:xfrm>
              <a:off x="3552838" y="6533509"/>
              <a:ext cx="1690676" cy="184800"/>
              <a:chOff x="552450" y="3167050"/>
              <a:chExt cx="1690676" cy="184800"/>
            </a:xfrm>
          </p:grpSpPr>
          <p:sp>
            <p:nvSpPr>
              <p:cNvPr id="185" name="Google Shape;185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LIQUID DEVICES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87" name="Google Shape;187;p13"/>
            <p:cNvGrpSpPr/>
            <p:nvPr/>
          </p:nvGrpSpPr>
          <p:grpSpPr>
            <a:xfrm>
              <a:off x="3552838" y="6744649"/>
              <a:ext cx="1540669" cy="184800"/>
              <a:chOff x="552450" y="3167056"/>
              <a:chExt cx="1540669" cy="184800"/>
            </a:xfrm>
          </p:grpSpPr>
          <p:sp>
            <p:nvSpPr>
              <p:cNvPr id="188" name="Google Shape;188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COSMETICS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90" name="Google Shape;190;p13"/>
            <p:cNvGrpSpPr/>
            <p:nvPr/>
          </p:nvGrpSpPr>
          <p:grpSpPr>
            <a:xfrm>
              <a:off x="3552838" y="6955790"/>
              <a:ext cx="1690676" cy="184800"/>
              <a:chOff x="552450" y="3167050"/>
              <a:chExt cx="1690676" cy="184800"/>
            </a:xfrm>
          </p:grpSpPr>
          <p:sp>
            <p:nvSpPr>
              <p:cNvPr id="191" name="Google Shape;191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MEDICINE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93" name="Google Shape;193;p13"/>
            <p:cNvGrpSpPr/>
            <p:nvPr/>
          </p:nvGrpSpPr>
          <p:grpSpPr>
            <a:xfrm>
              <a:off x="3552838" y="7166925"/>
              <a:ext cx="1709862" cy="184800"/>
              <a:chOff x="552450" y="3167051"/>
              <a:chExt cx="1709862" cy="184800"/>
            </a:xfrm>
          </p:grpSpPr>
          <p:sp>
            <p:nvSpPr>
              <p:cNvPr id="194" name="Google Shape;194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3"/>
              <p:cNvSpPr txBox="1"/>
              <p:nvPr/>
            </p:nvSpPr>
            <p:spPr>
              <a:xfrm>
                <a:off x="721512" y="3167051"/>
                <a:ext cx="1540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BATHROOM DECOR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96" name="Google Shape;196;p13"/>
            <p:cNvGrpSpPr/>
            <p:nvPr/>
          </p:nvGrpSpPr>
          <p:grpSpPr>
            <a:xfrm>
              <a:off x="3552838" y="7378070"/>
              <a:ext cx="1690676" cy="184800"/>
              <a:chOff x="552450" y="3167050"/>
              <a:chExt cx="1690676" cy="184800"/>
            </a:xfrm>
          </p:grpSpPr>
          <p:sp>
            <p:nvSpPr>
              <p:cNvPr id="197" name="Google Shape;197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3"/>
              <p:cNvSpPr txBox="1"/>
              <p:nvPr/>
            </p:nvSpPr>
            <p:spPr>
              <a:xfrm>
                <a:off x="721526" y="3167050"/>
                <a:ext cx="152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PAPER PRODUCTS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99" name="Google Shape;199;p13"/>
            <p:cNvGrpSpPr/>
            <p:nvPr/>
          </p:nvGrpSpPr>
          <p:grpSpPr>
            <a:xfrm>
              <a:off x="3552838" y="7589210"/>
              <a:ext cx="1540669" cy="184800"/>
              <a:chOff x="552450" y="3167056"/>
              <a:chExt cx="1540669" cy="184800"/>
            </a:xfrm>
          </p:grpSpPr>
          <p:sp>
            <p:nvSpPr>
              <p:cNvPr id="200" name="Google Shape;200;p13"/>
              <p:cNvSpPr/>
              <p:nvPr/>
            </p:nvSpPr>
            <p:spPr>
              <a:xfrm>
                <a:off x="552450" y="3203506"/>
                <a:ext cx="114300" cy="11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AFC0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3"/>
              <p:cNvSpPr txBox="1"/>
              <p:nvPr/>
            </p:nvSpPr>
            <p:spPr>
              <a:xfrm>
                <a:off x="721519" y="3167056"/>
                <a:ext cx="137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"/>
                    <a:ea typeface="Fira Sans"/>
                    <a:cs typeface="Fira Sans"/>
                    <a:sym typeface="Fira Sans"/>
                  </a:rPr>
                  <a:t>GARBAGE CAN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sp>
        <p:nvSpPr>
          <p:cNvPr id="202" name="Google Shape;202;p13"/>
          <p:cNvSpPr txBox="1"/>
          <p:nvPr/>
        </p:nvSpPr>
        <p:spPr>
          <a:xfrm>
            <a:off x="552450" y="10044125"/>
            <a:ext cx="2090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AFC073"/>
                </a:solidFill>
                <a:latin typeface="Fira Sans"/>
                <a:ea typeface="Fira Sans"/>
                <a:cs typeface="Fira Sans"/>
                <a:sym typeface="Fira Sans"/>
              </a:rPr>
              <a:t>GDOC.IO</a:t>
            </a:r>
            <a:endParaRPr b="1" sz="1200">
              <a:solidFill>
                <a:srgbClr val="AFC07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