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692000" cx="7560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Nunito Black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NunitoBlack-bold.fntdata"/><Relationship Id="rId10" Type="http://schemas.openxmlformats.org/officeDocument/2006/relationships/font" Target="fonts/Nunito-boldItalic.fntdata"/><Relationship Id="rId12" Type="http://schemas.openxmlformats.org/officeDocument/2006/relationships/font" Target="fonts/NunitoBlack-boldItalic.fntdata"/><Relationship Id="rId9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dbe22e6bf_0_9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dbe22e6b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151566"/>
            <a:chOff x="0" y="0"/>
            <a:chExt cx="7560000" cy="10151566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 amt="3000"/>
            </a:blip>
            <a:srcRect b="0" l="38631" r="0" t="0"/>
            <a:stretch/>
          </p:blipFill>
          <p:spPr>
            <a:xfrm>
              <a:off x="0" y="7106040"/>
              <a:ext cx="1469850" cy="304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 amt="3000"/>
            </a:blip>
            <a:srcRect b="0" l="0" r="43345" t="34955"/>
            <a:stretch/>
          </p:blipFill>
          <p:spPr>
            <a:xfrm>
              <a:off x="6283925" y="0"/>
              <a:ext cx="1276075" cy="176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 amt="3000"/>
            </a:blip>
            <a:srcRect b="0" l="0" r="20108" t="0"/>
            <a:stretch/>
          </p:blipFill>
          <p:spPr>
            <a:xfrm>
              <a:off x="5030275" y="5645650"/>
              <a:ext cx="2529725" cy="319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592091" y="607500"/>
            <a:ext cx="6381771" cy="1564120"/>
            <a:chOff x="592091" y="607500"/>
            <a:chExt cx="6381771" cy="156412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92091" y="636220"/>
              <a:ext cx="3307500" cy="15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MOUNTAIN 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5100"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HIKE</a:t>
              </a: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 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ITINERARY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3915313" y="607500"/>
              <a:ext cx="3058550" cy="1501470"/>
              <a:chOff x="3915313" y="607500"/>
              <a:chExt cx="3058550" cy="1501470"/>
            </a:xfrm>
          </p:grpSpPr>
          <p:cxnSp>
            <p:nvCxnSpPr>
              <p:cNvPr id="61" name="Google Shape;61;p13"/>
              <p:cNvCxnSpPr/>
              <p:nvPr/>
            </p:nvCxnSpPr>
            <p:spPr>
              <a:xfrm>
                <a:off x="3915313" y="650950"/>
                <a:ext cx="0" cy="1455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4202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" name="Google Shape;62;p13"/>
              <p:cNvSpPr txBox="1"/>
              <p:nvPr/>
            </p:nvSpPr>
            <p:spPr>
              <a:xfrm>
                <a:off x="4129263" y="607500"/>
                <a:ext cx="2844600" cy="4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Location:</a:t>
                </a:r>
                <a:r>
                  <a:rPr lang="uk" sz="12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John Muir Trail, Sierra Nevada Mountains, California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4129263" y="1138790"/>
                <a:ext cx="284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Duration: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6 Days, 5 Nights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4129263" y="1406843"/>
                <a:ext cx="284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Difficulty Level: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Moderate to Difficult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4129263" y="1674870"/>
                <a:ext cx="2844600" cy="4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Total Distance: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60 miles (approximately 10 miles per day)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66" name="Google Shape;66;p13"/>
          <p:cNvGrpSpPr/>
          <p:nvPr/>
        </p:nvGrpSpPr>
        <p:grpSpPr>
          <a:xfrm>
            <a:off x="618179" y="2440700"/>
            <a:ext cx="6315621" cy="1625354"/>
            <a:chOff x="618179" y="2440700"/>
            <a:chExt cx="6315621" cy="1625354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1: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06-21-2025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72" name="Google Shape;72;p13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73" name="Google Shape;73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Trailhead:</a:t>
                  </a:r>
                  <a:r>
                    <a:rPr lang="uk" sz="1100">
                      <a:solidFill>
                        <a:srgbClr val="042025"/>
                      </a:solidFill>
                      <a:latin typeface="Nunito Black"/>
                      <a:ea typeface="Nunito Black"/>
                      <a:cs typeface="Nunito Black"/>
                      <a:sym typeface="Nunito Black"/>
                    </a:rPr>
                    <a:t>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Happy Isles (Yosemite Valley)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74" name="Google Shape;74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" name="Google Shape;75;p13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76" name="Google Shape;76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Little Yosemite Valley Campground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77" name="Google Shape;77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8" name="Google Shape;78;p13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6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" name="Google Shape;81;p13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82" name="Google Shape;82;p13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 at Yosemite Valley, climb alongside Vernal and Nevada Falls, camp in the serene Little Yosemite Valley.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84" name="Google Shape;84;p13"/>
            <p:cNvCxnSpPr/>
            <p:nvPr/>
          </p:nvCxnSpPr>
          <p:spPr>
            <a:xfrm>
              <a:off x="635000" y="4066054"/>
              <a:ext cx="6298800" cy="0"/>
            </a:xfrm>
            <a:prstGeom prst="straightConnector1">
              <a:avLst/>
            </a:prstGeom>
            <a:noFill/>
            <a:ln cap="flat" cmpd="sng" w="19050">
              <a:solidFill>
                <a:srgbClr val="04202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5" name="Google Shape;85;p13"/>
          <p:cNvGrpSpPr/>
          <p:nvPr/>
        </p:nvGrpSpPr>
        <p:grpSpPr>
          <a:xfrm>
            <a:off x="618179" y="4350830"/>
            <a:ext cx="6315621" cy="1696433"/>
            <a:chOff x="618179" y="2440700"/>
            <a:chExt cx="6315621" cy="1696433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2: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06-22-2025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91" name="Google Shape;91;p13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92" name="Google Shape;92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Starting Point: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Little Yosemite Valley Campground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4" name="Google Shape;94;p13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95" name="Google Shape;95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Sunrise Creek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" name="Google Shape;97;p13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98" name="Google Shape;98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8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" name="Google Shape;100;p13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101" name="Google Shape;101;p13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Sweeping vistas along the trail, which winds through thick forests 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and expansive meadows.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103" name="Google Shape;103;p13"/>
            <p:cNvCxnSpPr/>
            <p:nvPr/>
          </p:nvCxnSpPr>
          <p:spPr>
            <a:xfrm>
              <a:off x="635000" y="4137133"/>
              <a:ext cx="6298800" cy="0"/>
            </a:xfrm>
            <a:prstGeom prst="straightConnector1">
              <a:avLst/>
            </a:prstGeom>
            <a:noFill/>
            <a:ln cap="flat" cmpd="sng" w="19050">
              <a:solidFill>
                <a:srgbClr val="04202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4" name="Google Shape;104;p13"/>
          <p:cNvGrpSpPr/>
          <p:nvPr/>
        </p:nvGrpSpPr>
        <p:grpSpPr>
          <a:xfrm>
            <a:off x="618179" y="6373627"/>
            <a:ext cx="6311770" cy="1425560"/>
            <a:chOff x="618179" y="2440700"/>
            <a:chExt cx="6311770" cy="1425560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3: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06-23-2025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110" name="Google Shape;110;p13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11" name="Google Shape;111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Starting Point: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Sunrise Creek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" name="Google Shape;113;p13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14" name="Google Shape;114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Cathedral Lakes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" name="Google Shape;116;p13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17" name="Google Shape;117;p13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10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18" name="Google Shape;118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9" name="Google Shape;119;p13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120" name="Google Shape;120;p13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Pass by the iconic Half Dome (with a potential side trip), stunning views of Cathedral Range, camp by the picturesque Cathedral Lakes.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21" name="Google Shape;121;p13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22" name="Google Shape;122;p13"/>
          <p:cNvGrpSpPr/>
          <p:nvPr/>
        </p:nvGrpSpPr>
        <p:grpSpPr>
          <a:xfrm>
            <a:off x="625727" y="8081975"/>
            <a:ext cx="6304271" cy="1981450"/>
            <a:chOff x="625725" y="8081975"/>
            <a:chExt cx="6304271" cy="1981450"/>
          </a:xfrm>
        </p:grpSpPr>
        <p:pic>
          <p:nvPicPr>
            <p:cNvPr id="123" name="Google Shape;12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35575" y="8081975"/>
              <a:ext cx="3094421" cy="1981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5725" y="8081975"/>
              <a:ext cx="3098626" cy="1981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4"/>
          <p:cNvGrpSpPr/>
          <p:nvPr/>
        </p:nvGrpSpPr>
        <p:grpSpPr>
          <a:xfrm>
            <a:off x="0" y="0"/>
            <a:ext cx="7560000" cy="10151566"/>
            <a:chOff x="0" y="0"/>
            <a:chExt cx="7560000" cy="10151566"/>
          </a:xfrm>
        </p:grpSpPr>
        <p:pic>
          <p:nvPicPr>
            <p:cNvPr id="130" name="Google Shape;130;p14"/>
            <p:cNvPicPr preferRelativeResize="0"/>
            <p:nvPr/>
          </p:nvPicPr>
          <p:blipFill rotWithShape="1">
            <a:blip r:embed="rId3">
              <a:alphaModFix amt="3000"/>
            </a:blip>
            <a:srcRect b="0" l="38631" r="0" t="0"/>
            <a:stretch/>
          </p:blipFill>
          <p:spPr>
            <a:xfrm>
              <a:off x="0" y="7106040"/>
              <a:ext cx="1469850" cy="304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4"/>
            <p:cNvPicPr preferRelativeResize="0"/>
            <p:nvPr/>
          </p:nvPicPr>
          <p:blipFill rotWithShape="1">
            <a:blip r:embed="rId4">
              <a:alphaModFix amt="3000"/>
            </a:blip>
            <a:srcRect b="0" l="0" r="43345" t="34955"/>
            <a:stretch/>
          </p:blipFill>
          <p:spPr>
            <a:xfrm>
              <a:off x="6283925" y="0"/>
              <a:ext cx="1276075" cy="176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4"/>
            <p:cNvPicPr preferRelativeResize="0"/>
            <p:nvPr/>
          </p:nvPicPr>
          <p:blipFill rotWithShape="1">
            <a:blip r:embed="rId5">
              <a:alphaModFix amt="3000"/>
            </a:blip>
            <a:srcRect b="0" l="0" r="20108" t="0"/>
            <a:stretch/>
          </p:blipFill>
          <p:spPr>
            <a:xfrm>
              <a:off x="5030275" y="5645650"/>
              <a:ext cx="2529725" cy="319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627025" y="8081088"/>
            <a:ext cx="6303762" cy="1983226"/>
            <a:chOff x="627025" y="8081088"/>
            <a:chExt cx="6303762" cy="1983226"/>
          </a:xfrm>
        </p:grpSpPr>
        <p:pic>
          <p:nvPicPr>
            <p:cNvPr id="134" name="Google Shape;13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7025" y="8081088"/>
              <a:ext cx="3096000" cy="1980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34788" y="8081088"/>
              <a:ext cx="3095999" cy="1983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14"/>
          <p:cNvGrpSpPr/>
          <p:nvPr/>
        </p:nvGrpSpPr>
        <p:grpSpPr>
          <a:xfrm>
            <a:off x="592091" y="607500"/>
            <a:ext cx="6381771" cy="1564120"/>
            <a:chOff x="592091" y="607500"/>
            <a:chExt cx="6381771" cy="1564120"/>
          </a:xfrm>
        </p:grpSpPr>
        <p:sp>
          <p:nvSpPr>
            <p:cNvPr id="137" name="Google Shape;137;p14"/>
            <p:cNvSpPr txBox="1"/>
            <p:nvPr/>
          </p:nvSpPr>
          <p:spPr>
            <a:xfrm>
              <a:off x="592091" y="636220"/>
              <a:ext cx="3307500" cy="15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MOUNTAIN 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HIKE</a:t>
              </a: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 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rgbClr val="042025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ITINERARY</a:t>
              </a:r>
              <a:endParaRPr sz="4100">
                <a:solidFill>
                  <a:srgbClr val="042025"/>
                </a:solidFill>
                <a:latin typeface="Nunito Black"/>
                <a:ea typeface="Nunito Black"/>
                <a:cs typeface="Nunito Black"/>
                <a:sym typeface="Nunito Black"/>
              </a:endParaRPr>
            </a:p>
          </p:txBody>
        </p:sp>
        <p:grpSp>
          <p:nvGrpSpPr>
            <p:cNvPr id="138" name="Google Shape;138;p14"/>
            <p:cNvGrpSpPr/>
            <p:nvPr/>
          </p:nvGrpSpPr>
          <p:grpSpPr>
            <a:xfrm>
              <a:off x="3915313" y="607500"/>
              <a:ext cx="3058550" cy="1501470"/>
              <a:chOff x="3915313" y="607500"/>
              <a:chExt cx="3058550" cy="1501470"/>
            </a:xfrm>
          </p:grpSpPr>
          <p:cxnSp>
            <p:nvCxnSpPr>
              <p:cNvPr id="139" name="Google Shape;139;p14"/>
              <p:cNvCxnSpPr/>
              <p:nvPr/>
            </p:nvCxnSpPr>
            <p:spPr>
              <a:xfrm>
                <a:off x="3915313" y="650950"/>
                <a:ext cx="0" cy="1455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4202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0" name="Google Shape;140;p14"/>
              <p:cNvSpPr txBox="1"/>
              <p:nvPr/>
            </p:nvSpPr>
            <p:spPr>
              <a:xfrm>
                <a:off x="4129263" y="607500"/>
                <a:ext cx="2844600" cy="4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Location:</a:t>
                </a:r>
                <a:r>
                  <a:rPr lang="uk" sz="12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John Muir Trail, Sierra Nevada Mountains, California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4129263" y="1138790"/>
                <a:ext cx="284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Duration: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6 Days, 5 Nights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4129263" y="1406843"/>
                <a:ext cx="284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Difficulty Level: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Moderate to Difficult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4129263" y="1674870"/>
                <a:ext cx="2844600" cy="4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042025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Total Distance: </a:t>
                </a:r>
                <a:r>
                  <a:rPr lang="uk" sz="12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rPr>
                  <a:t>60 miles (approximately 10 miles per day)</a:t>
                </a:r>
                <a:endParaRPr sz="1200">
                  <a:solidFill>
                    <a:srgbClr val="72727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144" name="Google Shape;144;p14"/>
          <p:cNvGrpSpPr/>
          <p:nvPr/>
        </p:nvGrpSpPr>
        <p:grpSpPr>
          <a:xfrm>
            <a:off x="618179" y="2440700"/>
            <a:ext cx="6315621" cy="1625354"/>
            <a:chOff x="618179" y="2440700"/>
            <a:chExt cx="6315621" cy="1625354"/>
          </a:xfrm>
        </p:grpSpPr>
        <p:grpSp>
          <p:nvGrpSpPr>
            <p:cNvPr id="145" name="Google Shape;145;p14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146" name="Google Shape;146;p14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4: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147" name="Google Shape;147;p14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06-24-2025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48" name="Google Shape;148;p14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149" name="Google Shape;149;p14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150" name="Google Shape;150;p14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51" name="Google Shape;151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Starting Point:</a:t>
                  </a:r>
                  <a:r>
                    <a:rPr lang="uk" sz="1100">
                      <a:solidFill>
                        <a:srgbClr val="042025"/>
                      </a:solidFill>
                      <a:latin typeface="Nunito Black"/>
                      <a:ea typeface="Nunito Black"/>
                      <a:cs typeface="Nunito Black"/>
                      <a:sym typeface="Nunito Black"/>
                    </a:rPr>
                    <a:t>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Cathedral Lakes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52" name="Google Shape;152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3" name="Google Shape;153;p14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54" name="Google Shape;154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Tuolumne Meadows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55" name="Google Shape;155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6" name="Google Shape;156;p14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57" name="Google Shape;157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8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58" name="Google Shape;158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9" name="Google Shape;159;p14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160" name="Google Shape;160;p14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Scenic meadows, Tuolumne River, potential resupply at 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Tuolumne Meadows.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61" name="Google Shape;161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162" name="Google Shape;162;p14"/>
            <p:cNvCxnSpPr/>
            <p:nvPr/>
          </p:nvCxnSpPr>
          <p:spPr>
            <a:xfrm>
              <a:off x="635000" y="4066054"/>
              <a:ext cx="6298800" cy="0"/>
            </a:xfrm>
            <a:prstGeom prst="straightConnector1">
              <a:avLst/>
            </a:prstGeom>
            <a:noFill/>
            <a:ln cap="flat" cmpd="sng" w="19050">
              <a:solidFill>
                <a:srgbClr val="04202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3" name="Google Shape;163;p14"/>
          <p:cNvGrpSpPr/>
          <p:nvPr/>
        </p:nvGrpSpPr>
        <p:grpSpPr>
          <a:xfrm>
            <a:off x="618179" y="4350830"/>
            <a:ext cx="6315621" cy="1696433"/>
            <a:chOff x="618179" y="2440700"/>
            <a:chExt cx="6315621" cy="1696433"/>
          </a:xfrm>
        </p:grpSpPr>
        <p:grpSp>
          <p:nvGrpSpPr>
            <p:cNvPr id="164" name="Google Shape;164;p14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165" name="Google Shape;165;p14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5: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06-25-2025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67" name="Google Shape;167;p14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168" name="Google Shape;168;p14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169" name="Google Shape;169;p14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70" name="Google Shape;170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Starting Point: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Tuolumne Meadows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71" name="Google Shape;171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" name="Google Shape;172;p14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73" name="Google Shape;173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Lyell Canyon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5" name="Google Shape;175;p14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76" name="Google Shape;176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10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" name="Google Shape;178;p14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179" name="Google Shape;179;p14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Gentle ascent through Lyell Canyon, views of Lyell Fork of the Tuolumne River, peaceful camping in the canyon.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181" name="Google Shape;181;p14"/>
            <p:cNvCxnSpPr/>
            <p:nvPr/>
          </p:nvCxnSpPr>
          <p:spPr>
            <a:xfrm>
              <a:off x="635000" y="4137133"/>
              <a:ext cx="6298800" cy="0"/>
            </a:xfrm>
            <a:prstGeom prst="straightConnector1">
              <a:avLst/>
            </a:prstGeom>
            <a:noFill/>
            <a:ln cap="flat" cmpd="sng" w="19050">
              <a:solidFill>
                <a:srgbClr val="04202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2" name="Google Shape;182;p14"/>
          <p:cNvGrpSpPr/>
          <p:nvPr/>
        </p:nvGrpSpPr>
        <p:grpSpPr>
          <a:xfrm>
            <a:off x="618179" y="6373627"/>
            <a:ext cx="6311770" cy="1425560"/>
            <a:chOff x="618179" y="2440700"/>
            <a:chExt cx="6311770" cy="1425560"/>
          </a:xfrm>
        </p:grpSpPr>
        <p:grpSp>
          <p:nvGrpSpPr>
            <p:cNvPr id="183" name="Google Shape;183;p14"/>
            <p:cNvGrpSpPr/>
            <p:nvPr/>
          </p:nvGrpSpPr>
          <p:grpSpPr>
            <a:xfrm>
              <a:off x="618179" y="2440700"/>
              <a:ext cx="847720" cy="297875"/>
              <a:chOff x="618179" y="2440700"/>
              <a:chExt cx="847720" cy="297875"/>
            </a:xfrm>
          </p:grpSpPr>
          <p:sp>
            <p:nvSpPr>
              <p:cNvPr id="184" name="Google Shape;184;p14"/>
              <p:cNvSpPr txBox="1"/>
              <p:nvPr/>
            </p:nvSpPr>
            <p:spPr>
              <a:xfrm>
                <a:off x="6181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DF8316"/>
                    </a:solidFill>
                    <a:latin typeface="Nunito Black"/>
                    <a:ea typeface="Nunito Black"/>
                    <a:cs typeface="Nunito Black"/>
                    <a:sym typeface="Nunito Black"/>
                  </a:rPr>
                  <a:t>DAY 6:</a:t>
                </a:r>
                <a:endParaRPr>
                  <a:solidFill>
                    <a:srgbClr val="DF8316"/>
                  </a:solidFill>
                  <a:latin typeface="Nunito Black"/>
                  <a:ea typeface="Nunito Black"/>
                  <a:cs typeface="Nunito Black"/>
                  <a:sym typeface="Nunito Black"/>
                </a:endParaRPr>
              </a:p>
            </p:txBody>
          </p:sp>
          <p:sp>
            <p:nvSpPr>
              <p:cNvPr id="185" name="Google Shape;185;p14"/>
              <p:cNvSpPr txBox="1"/>
              <p:nvPr/>
            </p:nvSpPr>
            <p:spPr>
              <a:xfrm>
                <a:off x="626799" y="2646175"/>
                <a:ext cx="8391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800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06-26-2025</a:t>
                </a:r>
                <a:endParaRPr b="1" sz="800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86" name="Google Shape;186;p14"/>
            <p:cNvGrpSpPr/>
            <p:nvPr/>
          </p:nvGrpSpPr>
          <p:grpSpPr>
            <a:xfrm>
              <a:off x="1587725" y="2440700"/>
              <a:ext cx="5342224" cy="1425560"/>
              <a:chOff x="1587725" y="2440700"/>
              <a:chExt cx="5342224" cy="1425560"/>
            </a:xfrm>
          </p:grpSpPr>
          <p:sp>
            <p:nvSpPr>
              <p:cNvPr id="187" name="Google Shape;187;p14"/>
              <p:cNvSpPr txBox="1"/>
              <p:nvPr/>
            </p:nvSpPr>
            <p:spPr>
              <a:xfrm>
                <a:off x="1590079" y="2440700"/>
                <a:ext cx="839100" cy="1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042025"/>
                    </a:solidFill>
                    <a:latin typeface="Nunito"/>
                    <a:ea typeface="Nunito"/>
                    <a:cs typeface="Nunito"/>
                    <a:sym typeface="Nunito"/>
                  </a:rPr>
                  <a:t>Route:</a:t>
                </a:r>
                <a:endParaRPr b="1">
                  <a:solidFill>
                    <a:srgbClr val="042025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188" name="Google Shape;188;p14"/>
              <p:cNvGrpSpPr/>
              <p:nvPr/>
            </p:nvGrpSpPr>
            <p:grpSpPr>
              <a:xfrm>
                <a:off x="1587725" y="27226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89" name="Google Shape;189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Starting Point: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Lyell Canyon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" name="Google Shape;191;p14"/>
              <p:cNvGrpSpPr/>
              <p:nvPr/>
            </p:nvGrpSpPr>
            <p:grpSpPr>
              <a:xfrm>
                <a:off x="1587725" y="29712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92" name="Google Shape;192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Destination: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Donohue Pass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4" name="Google Shape;194;p14"/>
              <p:cNvGrpSpPr/>
              <p:nvPr/>
            </p:nvGrpSpPr>
            <p:grpSpPr>
              <a:xfrm>
                <a:off x="1587725" y="3219860"/>
                <a:ext cx="5342224" cy="126900"/>
                <a:chOff x="1587725" y="2725900"/>
                <a:chExt cx="5342224" cy="126900"/>
              </a:xfrm>
            </p:grpSpPr>
            <p:sp>
              <p:nvSpPr>
                <p:cNvPr id="195" name="Google Shape;195;p14"/>
                <p:cNvSpPr txBox="1"/>
                <p:nvPr/>
              </p:nvSpPr>
              <p:spPr>
                <a:xfrm>
                  <a:off x="1725849" y="2725900"/>
                  <a:ext cx="520410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7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Distance: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10 miles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96" name="Google Shape;196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7" name="Google Shape;197;p14"/>
              <p:cNvGrpSpPr/>
              <p:nvPr/>
            </p:nvGrpSpPr>
            <p:grpSpPr>
              <a:xfrm>
                <a:off x="1587725" y="3468460"/>
                <a:ext cx="5342224" cy="397800"/>
                <a:chOff x="1587725" y="2699015"/>
                <a:chExt cx="5342224" cy="397800"/>
              </a:xfrm>
            </p:grpSpPr>
            <p:sp>
              <p:nvSpPr>
                <p:cNvPr id="198" name="Google Shape;198;p14"/>
                <p:cNvSpPr txBox="1"/>
                <p:nvPr/>
              </p:nvSpPr>
              <p:spPr>
                <a:xfrm>
                  <a:off x="1725849" y="2699015"/>
                  <a:ext cx="5204100" cy="39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100">
                      <a:solidFill>
                        <a:srgbClr val="042025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Highlights: </a:t>
                  </a:r>
                  <a:r>
                    <a:rPr lang="uk" sz="1100">
                      <a:solidFill>
                        <a:srgbClr val="727271"/>
                      </a:solidFill>
                      <a:latin typeface="Nunito"/>
                      <a:ea typeface="Nunito"/>
                      <a:cs typeface="Nunito"/>
                      <a:sym typeface="Nunito"/>
                    </a:rPr>
                    <a:t>Climb to Donohue Pass, stunning alpine views, entry into Ansel Adams Wilderness.</a:t>
                  </a:r>
                  <a:endParaRPr sz="1100">
                    <a:solidFill>
                      <a:srgbClr val="727271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199" name="Google Shape;199;p14"/>
                <p:cNvSpPr/>
                <p:nvPr/>
              </p:nvSpPr>
              <p:spPr>
                <a:xfrm>
                  <a:off x="1587725" y="2764750"/>
                  <a:ext cx="49200" cy="49200"/>
                </a:xfrm>
                <a:prstGeom prst="ellipse">
                  <a:avLst/>
                </a:prstGeom>
                <a:solidFill>
                  <a:srgbClr val="0420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