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have Light"/>
      <p:regular r:id="rId7"/>
      <p:bold r:id="rId8"/>
      <p:italic r:id="rId9"/>
      <p:boldItalic r:id="rId10"/>
    </p:embeddedFont>
    <p:embeddedFont>
      <p:font typeface="Mohav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42D59B9-5784-4D3F-A745-06FB0B22A8DA}">
  <a:tblStyle styleId="{F42D59B9-5784-4D3F-A745-06FB0B22A8D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have-regular.fntdata"/><Relationship Id="rId10" Type="http://schemas.openxmlformats.org/officeDocument/2006/relationships/font" Target="fonts/MohaveLight-boldItalic.fntdata"/><Relationship Id="rId13" Type="http://schemas.openxmlformats.org/officeDocument/2006/relationships/font" Target="fonts/Mohave-italic.fntdata"/><Relationship Id="rId12" Type="http://schemas.openxmlformats.org/officeDocument/2006/relationships/font" Target="fonts/Mohave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MohaveLight-italic.fntdata"/><Relationship Id="rId14" Type="http://schemas.openxmlformats.org/officeDocument/2006/relationships/font" Target="fonts/Mohav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haveLight-regular.fntdata"/><Relationship Id="rId8" Type="http://schemas.openxmlformats.org/officeDocument/2006/relationships/font" Target="fonts/Mohave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206100"/>
          </a:xfrm>
          <a:prstGeom prst="rect">
            <a:avLst/>
          </a:prstGeom>
          <a:solidFill>
            <a:srgbClr val="BDE4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10485900"/>
            <a:ext cx="7560000" cy="206100"/>
          </a:xfrm>
          <a:prstGeom prst="rect">
            <a:avLst/>
          </a:prstGeom>
          <a:solidFill>
            <a:srgbClr val="BDE4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19350" y="423375"/>
            <a:ext cx="3372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Mohave Light"/>
                <a:ea typeface="Mohave Light"/>
                <a:cs typeface="Mohave Light"/>
                <a:sym typeface="Mohave Light"/>
              </a:rPr>
              <a:t>MONTHLY TO DO LIST</a:t>
            </a:r>
            <a:endParaRPr sz="3200">
              <a:solidFill>
                <a:schemeClr val="dk1"/>
              </a:solidFill>
              <a:latin typeface="Mohave Light"/>
              <a:ea typeface="Mohave Light"/>
              <a:cs typeface="Mohave Light"/>
              <a:sym typeface="Mohave Light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3892000" y="515179"/>
            <a:ext cx="3210900" cy="3090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Mohave"/>
                <a:ea typeface="Mohave"/>
                <a:cs typeface="Mohave"/>
                <a:sym typeface="Mohave"/>
              </a:rPr>
              <a:t>YEAR:</a:t>
            </a:r>
            <a:endParaRPr sz="16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57200" y="1133250"/>
            <a:ext cx="2054700" cy="3090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57200" y="7442150"/>
            <a:ext cx="2054700" cy="2753100"/>
          </a:xfrm>
          <a:prstGeom prst="roundRect">
            <a:avLst>
              <a:gd fmla="val 5043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Mohave"/>
              <a:ea typeface="Mohave"/>
              <a:cs typeface="Mohave"/>
              <a:sym typeface="Mohave"/>
            </a:endParaRPr>
          </a:p>
        </p:txBody>
      </p:sp>
      <p:graphicFrame>
        <p:nvGraphicFramePr>
          <p:cNvPr id="60" name="Google Shape;60;p13"/>
          <p:cNvGraphicFramePr/>
          <p:nvPr/>
        </p:nvGraphicFramePr>
        <p:xfrm>
          <a:off x="457200" y="161706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{F42D59B9-5784-4D3F-A745-06FB0B22A8DA}</a:tableStyleId>
              </a:tblPr>
              <a:tblGrid>
                <a:gridCol w="2054700"/>
              </a:tblGrid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61" name="Google Shape;61;p13"/>
          <p:cNvGrpSpPr/>
          <p:nvPr/>
        </p:nvGrpSpPr>
        <p:grpSpPr>
          <a:xfrm>
            <a:off x="458000" y="1683765"/>
            <a:ext cx="151800" cy="5408681"/>
            <a:chOff x="458000" y="1683765"/>
            <a:chExt cx="151800" cy="5408681"/>
          </a:xfrm>
        </p:grpSpPr>
        <p:sp>
          <p:nvSpPr>
            <p:cNvPr id="62" name="Google Shape;62;p13"/>
            <p:cNvSpPr/>
            <p:nvPr/>
          </p:nvSpPr>
          <p:spPr>
            <a:xfrm>
              <a:off x="458000" y="168376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458000" y="1960443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458000" y="2237121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458000" y="2513799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458000" y="2790477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458000" y="306715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458000" y="3343833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458000" y="3620511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458000" y="3897189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458000" y="4173867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458000" y="445054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458000" y="4727223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458000" y="5003901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458000" y="5280579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458000" y="5557257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458000" y="583393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458000" y="6110612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458000" y="6387290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458000" y="6663968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458000" y="6940646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2" name="Google Shape;82;p13"/>
          <p:cNvSpPr/>
          <p:nvPr/>
        </p:nvSpPr>
        <p:spPr>
          <a:xfrm>
            <a:off x="2752650" y="1133250"/>
            <a:ext cx="2054700" cy="3090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2752650" y="7442150"/>
            <a:ext cx="2054700" cy="2753100"/>
          </a:xfrm>
          <a:prstGeom prst="roundRect">
            <a:avLst>
              <a:gd fmla="val 5043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Mohave"/>
              <a:ea typeface="Mohave"/>
              <a:cs typeface="Mohave"/>
              <a:sym typeface="Mohave"/>
            </a:endParaRPr>
          </a:p>
        </p:txBody>
      </p:sp>
      <p:graphicFrame>
        <p:nvGraphicFramePr>
          <p:cNvPr id="84" name="Google Shape;84;p13"/>
          <p:cNvGraphicFramePr/>
          <p:nvPr/>
        </p:nvGraphicFramePr>
        <p:xfrm>
          <a:off x="2752650" y="161706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{F42D59B9-5784-4D3F-A745-06FB0B22A8DA}</a:tableStyleId>
              </a:tblPr>
              <a:tblGrid>
                <a:gridCol w="2054700"/>
              </a:tblGrid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85" name="Google Shape;85;p13"/>
          <p:cNvGrpSpPr/>
          <p:nvPr/>
        </p:nvGrpSpPr>
        <p:grpSpPr>
          <a:xfrm>
            <a:off x="2753050" y="1683765"/>
            <a:ext cx="151800" cy="5408681"/>
            <a:chOff x="2752650" y="1711715"/>
            <a:chExt cx="151800" cy="5408681"/>
          </a:xfrm>
        </p:grpSpPr>
        <p:sp>
          <p:nvSpPr>
            <p:cNvPr id="86" name="Google Shape;86;p13"/>
            <p:cNvSpPr/>
            <p:nvPr/>
          </p:nvSpPr>
          <p:spPr>
            <a:xfrm>
              <a:off x="2752650" y="171171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2752650" y="1988393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2752650" y="2265071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2752650" y="2541749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2752650" y="2818427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2752650" y="309510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2752650" y="3371783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2752650" y="3648461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2752650" y="3925139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2752650" y="4201817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2752650" y="447849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2752650" y="4755172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2752650" y="5031850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2752650" y="5308528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2752650" y="5585206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2752650" y="5861884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2752650" y="6138562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2752650" y="6415240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2752650" y="6691918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2752650" y="6968596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6" name="Google Shape;106;p13"/>
          <p:cNvSpPr/>
          <p:nvPr/>
        </p:nvSpPr>
        <p:spPr>
          <a:xfrm>
            <a:off x="5048100" y="1133250"/>
            <a:ext cx="2054700" cy="3090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107" name="Google Shape;107;p13"/>
          <p:cNvSpPr/>
          <p:nvPr/>
        </p:nvSpPr>
        <p:spPr>
          <a:xfrm>
            <a:off x="5048100" y="7442150"/>
            <a:ext cx="2054700" cy="2753100"/>
          </a:xfrm>
          <a:prstGeom prst="roundRect">
            <a:avLst>
              <a:gd fmla="val 5043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Mohave"/>
              <a:ea typeface="Mohave"/>
              <a:cs typeface="Mohave"/>
              <a:sym typeface="Mohave"/>
            </a:endParaRPr>
          </a:p>
        </p:txBody>
      </p:sp>
      <p:graphicFrame>
        <p:nvGraphicFramePr>
          <p:cNvPr id="108" name="Google Shape;108;p13"/>
          <p:cNvGraphicFramePr/>
          <p:nvPr/>
        </p:nvGraphicFramePr>
        <p:xfrm>
          <a:off x="5048100" y="161706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{F42D59B9-5784-4D3F-A745-06FB0B22A8DA}</a:tableStyleId>
              </a:tblPr>
              <a:tblGrid>
                <a:gridCol w="2054700"/>
              </a:tblGrid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2286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09" name="Google Shape;109;p13"/>
          <p:cNvGrpSpPr/>
          <p:nvPr/>
        </p:nvGrpSpPr>
        <p:grpSpPr>
          <a:xfrm>
            <a:off x="5048100" y="1683765"/>
            <a:ext cx="151800" cy="5408681"/>
            <a:chOff x="5048100" y="1711715"/>
            <a:chExt cx="151800" cy="5408681"/>
          </a:xfrm>
        </p:grpSpPr>
        <p:sp>
          <p:nvSpPr>
            <p:cNvPr id="110" name="Google Shape;110;p13"/>
            <p:cNvSpPr/>
            <p:nvPr/>
          </p:nvSpPr>
          <p:spPr>
            <a:xfrm>
              <a:off x="5048100" y="171171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5048100" y="1988393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5048100" y="2265071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5048100" y="2541749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048100" y="2818427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048100" y="309510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048100" y="3371783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5048100" y="3648461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5048100" y="3925139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5048100" y="4201817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5048100" y="4478495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5048100" y="4755172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5048100" y="5031850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5048100" y="5308528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5048100" y="5585206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5048100" y="5861884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5048100" y="6138562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5048100" y="6415240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5048100" y="6691918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5048100" y="6968596"/>
              <a:ext cx="151800" cy="1518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