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10692000" cx="7560000"/>
  <p:notesSz cx="6858000" cy="9144000"/>
  <p:embeddedFontLst>
    <p:embeddedFont>
      <p:font typeface="Montserrat"/>
      <p:regular r:id="rId6"/>
      <p:bold r:id="rId7"/>
      <p:italic r:id="rId8"/>
      <p:boldItalic r:id="rId9"/>
    </p:embeddedFont>
    <p:embeddedFont>
      <p:font typeface="Montserrat Light"/>
      <p:regular r:id="rId10"/>
      <p:bold r:id="rId11"/>
      <p:italic r:id="rId12"/>
      <p:boldItalic r:id="rId13"/>
    </p:embeddedFont>
    <p:embeddedFont>
      <p:font typeface="Kalnia Light"/>
      <p:regular r:id="rId14"/>
      <p:bold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ontserratLight-bold.fntdata"/><Relationship Id="rId10" Type="http://schemas.openxmlformats.org/officeDocument/2006/relationships/font" Target="fonts/MontserratLight-regular.fntdata"/><Relationship Id="rId13" Type="http://schemas.openxmlformats.org/officeDocument/2006/relationships/font" Target="fonts/MontserratLight-boldItalic.fntdata"/><Relationship Id="rId12" Type="http://schemas.openxmlformats.org/officeDocument/2006/relationships/font" Target="fonts/MontserratLight-italic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Montserrat-boldItalic.fntdata"/><Relationship Id="rId15" Type="http://schemas.openxmlformats.org/officeDocument/2006/relationships/font" Target="fonts/KalniaLight-bold.fntdata"/><Relationship Id="rId14" Type="http://schemas.openxmlformats.org/officeDocument/2006/relationships/font" Target="fonts/KalniaLight-regular.fntdata"/><Relationship Id="rId5" Type="http://schemas.openxmlformats.org/officeDocument/2006/relationships/slide" Target="slides/slide1.xml"/><Relationship Id="rId6" Type="http://schemas.openxmlformats.org/officeDocument/2006/relationships/font" Target="fonts/Montserrat-regular.fntdata"/><Relationship Id="rId7" Type="http://schemas.openxmlformats.org/officeDocument/2006/relationships/font" Target="fonts/Montserrat-bold.fntdata"/><Relationship Id="rId8" Type="http://schemas.openxmlformats.org/officeDocument/2006/relationships/font" Target="fonts/Montserrat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418575" y="8116475"/>
            <a:ext cx="6766800" cy="2210100"/>
            <a:chOff x="418575" y="8116475"/>
            <a:chExt cx="6766800" cy="2210100"/>
          </a:xfrm>
        </p:grpSpPr>
        <p:sp>
          <p:nvSpPr>
            <p:cNvPr id="55" name="Google Shape;55;p13"/>
            <p:cNvSpPr/>
            <p:nvPr/>
          </p:nvSpPr>
          <p:spPr>
            <a:xfrm>
              <a:off x="418575" y="8116475"/>
              <a:ext cx="6766800" cy="22101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" name="Google Shape;56;p13"/>
            <p:cNvSpPr/>
            <p:nvPr/>
          </p:nvSpPr>
          <p:spPr>
            <a:xfrm>
              <a:off x="418575" y="8116475"/>
              <a:ext cx="6766800" cy="3531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7" name="Google Shape;57;p13"/>
          <p:cNvSpPr txBox="1"/>
          <p:nvPr/>
        </p:nvSpPr>
        <p:spPr>
          <a:xfrm>
            <a:off x="415150" y="545281"/>
            <a:ext cx="67668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3500">
                <a:solidFill>
                  <a:schemeClr val="dk1"/>
                </a:solidFill>
                <a:latin typeface="Kalnia Light"/>
                <a:ea typeface="Kalnia Light"/>
                <a:cs typeface="Kalnia Light"/>
                <a:sym typeface="Kalnia Light"/>
              </a:rPr>
              <a:t>MONTHLY MEAL PLANNER</a:t>
            </a:r>
            <a:endParaRPr sz="3500">
              <a:solidFill>
                <a:schemeClr val="dk1"/>
              </a:solidFill>
              <a:latin typeface="Kalnia Light"/>
              <a:ea typeface="Kalnia Light"/>
              <a:cs typeface="Kalnia Light"/>
              <a:sym typeface="Kalnia Light"/>
            </a:endParaRPr>
          </a:p>
        </p:txBody>
      </p:sp>
      <p:grpSp>
        <p:nvGrpSpPr>
          <p:cNvPr id="58" name="Google Shape;58;p13"/>
          <p:cNvGrpSpPr/>
          <p:nvPr/>
        </p:nvGrpSpPr>
        <p:grpSpPr>
          <a:xfrm>
            <a:off x="3022518" y="1104975"/>
            <a:ext cx="1553354" cy="323100"/>
            <a:chOff x="3022518" y="1104975"/>
            <a:chExt cx="1553354" cy="323100"/>
          </a:xfrm>
        </p:grpSpPr>
        <p:sp>
          <p:nvSpPr>
            <p:cNvPr id="59" name="Google Shape;59;p13"/>
            <p:cNvSpPr txBox="1"/>
            <p:nvPr/>
          </p:nvSpPr>
          <p:spPr>
            <a:xfrm>
              <a:off x="3077200" y="1104975"/>
              <a:ext cx="14427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2100">
                  <a:latin typeface="Kalnia Light"/>
                  <a:ea typeface="Kalnia Light"/>
                  <a:cs typeface="Kalnia Light"/>
                  <a:sym typeface="Kalnia Light"/>
                </a:rPr>
                <a:t>2025</a:t>
              </a:r>
              <a:endParaRPr sz="2100">
                <a:latin typeface="Kalnia Light"/>
                <a:ea typeface="Kalnia Light"/>
                <a:cs typeface="Kalnia Light"/>
                <a:sym typeface="Kalnia Light"/>
              </a:endParaRPr>
            </a:p>
          </p:txBody>
        </p:sp>
        <p:pic>
          <p:nvPicPr>
            <p:cNvPr id="60" name="Google Shape;60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4437022" y="1150800"/>
              <a:ext cx="138850" cy="2314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1" name="Google Shape;61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022518" y="1150800"/>
              <a:ext cx="138850" cy="23145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62" name="Google Shape;62;p13"/>
          <p:cNvGrpSpPr/>
          <p:nvPr/>
        </p:nvGrpSpPr>
        <p:grpSpPr>
          <a:xfrm>
            <a:off x="625099" y="8536296"/>
            <a:ext cx="6347276" cy="1609461"/>
            <a:chOff x="625099" y="8536296"/>
            <a:chExt cx="6347276" cy="1609461"/>
          </a:xfrm>
        </p:grpSpPr>
        <p:grpSp>
          <p:nvGrpSpPr>
            <p:cNvPr id="63" name="Google Shape;63;p13"/>
            <p:cNvGrpSpPr/>
            <p:nvPr/>
          </p:nvGrpSpPr>
          <p:grpSpPr>
            <a:xfrm>
              <a:off x="625099" y="8536296"/>
              <a:ext cx="1964701" cy="1609461"/>
              <a:chOff x="625099" y="8536296"/>
              <a:chExt cx="1964701" cy="1609461"/>
            </a:xfrm>
          </p:grpSpPr>
          <p:grpSp>
            <p:nvGrpSpPr>
              <p:cNvPr id="64" name="Google Shape;64;p13"/>
              <p:cNvGrpSpPr/>
              <p:nvPr/>
            </p:nvGrpSpPr>
            <p:grpSpPr>
              <a:xfrm>
                <a:off x="625099" y="8536296"/>
                <a:ext cx="1964701" cy="206354"/>
                <a:chOff x="625099" y="8536296"/>
                <a:chExt cx="1964701" cy="206354"/>
              </a:xfrm>
            </p:grpSpPr>
            <p:pic>
              <p:nvPicPr>
                <p:cNvPr id="65" name="Google Shape;65;p13"/>
                <p:cNvPicPr preferRelativeResize="0"/>
                <p:nvPr/>
              </p:nvPicPr>
              <p:blipFill>
                <a:blip r:embed="rId4">
                  <a:alphaModFix/>
                </a:blip>
                <a:stretch>
                  <a:fillRect/>
                </a:stretch>
              </p:blipFill>
              <p:spPr>
                <a:xfrm>
                  <a:off x="625099" y="8542000"/>
                  <a:ext cx="92200" cy="145600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cxnSp>
              <p:nvCxnSpPr>
                <p:cNvPr id="66" name="Google Shape;66;p13"/>
                <p:cNvCxnSpPr/>
                <p:nvPr/>
              </p:nvCxnSpPr>
              <p:spPr>
                <a:xfrm>
                  <a:off x="639125" y="8742650"/>
                  <a:ext cx="19422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67" name="Google Shape;67;p13"/>
                <p:cNvSpPr txBox="1"/>
                <p:nvPr/>
              </p:nvSpPr>
              <p:spPr>
                <a:xfrm>
                  <a:off x="764600" y="8536296"/>
                  <a:ext cx="18252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2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</p:grpSp>
          <p:grpSp>
            <p:nvGrpSpPr>
              <p:cNvPr id="68" name="Google Shape;68;p13"/>
              <p:cNvGrpSpPr/>
              <p:nvPr/>
            </p:nvGrpSpPr>
            <p:grpSpPr>
              <a:xfrm>
                <a:off x="625099" y="8770148"/>
                <a:ext cx="1964701" cy="206354"/>
                <a:chOff x="625099" y="8536296"/>
                <a:chExt cx="1964701" cy="206354"/>
              </a:xfrm>
            </p:grpSpPr>
            <p:pic>
              <p:nvPicPr>
                <p:cNvPr id="69" name="Google Shape;69;p13"/>
                <p:cNvPicPr preferRelativeResize="0"/>
                <p:nvPr/>
              </p:nvPicPr>
              <p:blipFill>
                <a:blip r:embed="rId4">
                  <a:alphaModFix/>
                </a:blip>
                <a:stretch>
                  <a:fillRect/>
                </a:stretch>
              </p:blipFill>
              <p:spPr>
                <a:xfrm>
                  <a:off x="625099" y="8542000"/>
                  <a:ext cx="92200" cy="145600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cxnSp>
              <p:nvCxnSpPr>
                <p:cNvPr id="70" name="Google Shape;70;p13"/>
                <p:cNvCxnSpPr/>
                <p:nvPr/>
              </p:nvCxnSpPr>
              <p:spPr>
                <a:xfrm>
                  <a:off x="639125" y="8742650"/>
                  <a:ext cx="19422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71" name="Google Shape;71;p13"/>
                <p:cNvSpPr txBox="1"/>
                <p:nvPr/>
              </p:nvSpPr>
              <p:spPr>
                <a:xfrm>
                  <a:off x="764600" y="8536296"/>
                  <a:ext cx="18252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2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</p:grpSp>
          <p:grpSp>
            <p:nvGrpSpPr>
              <p:cNvPr id="72" name="Google Shape;72;p13"/>
              <p:cNvGrpSpPr/>
              <p:nvPr/>
            </p:nvGrpSpPr>
            <p:grpSpPr>
              <a:xfrm>
                <a:off x="625099" y="9003999"/>
                <a:ext cx="1964701" cy="206354"/>
                <a:chOff x="625099" y="8536296"/>
                <a:chExt cx="1964701" cy="206354"/>
              </a:xfrm>
            </p:grpSpPr>
            <p:pic>
              <p:nvPicPr>
                <p:cNvPr id="73" name="Google Shape;73;p13"/>
                <p:cNvPicPr preferRelativeResize="0"/>
                <p:nvPr/>
              </p:nvPicPr>
              <p:blipFill>
                <a:blip r:embed="rId4">
                  <a:alphaModFix/>
                </a:blip>
                <a:stretch>
                  <a:fillRect/>
                </a:stretch>
              </p:blipFill>
              <p:spPr>
                <a:xfrm>
                  <a:off x="625099" y="8542000"/>
                  <a:ext cx="92200" cy="145600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cxnSp>
              <p:nvCxnSpPr>
                <p:cNvPr id="74" name="Google Shape;74;p13"/>
                <p:cNvCxnSpPr/>
                <p:nvPr/>
              </p:nvCxnSpPr>
              <p:spPr>
                <a:xfrm>
                  <a:off x="639125" y="8742650"/>
                  <a:ext cx="19422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75" name="Google Shape;75;p13"/>
                <p:cNvSpPr txBox="1"/>
                <p:nvPr/>
              </p:nvSpPr>
              <p:spPr>
                <a:xfrm>
                  <a:off x="764600" y="8536296"/>
                  <a:ext cx="18252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2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</p:grpSp>
          <p:grpSp>
            <p:nvGrpSpPr>
              <p:cNvPr id="76" name="Google Shape;76;p13"/>
              <p:cNvGrpSpPr/>
              <p:nvPr/>
            </p:nvGrpSpPr>
            <p:grpSpPr>
              <a:xfrm>
                <a:off x="625099" y="9237850"/>
                <a:ext cx="1964701" cy="206354"/>
                <a:chOff x="625099" y="8536296"/>
                <a:chExt cx="1964701" cy="206354"/>
              </a:xfrm>
            </p:grpSpPr>
            <p:pic>
              <p:nvPicPr>
                <p:cNvPr id="77" name="Google Shape;77;p13"/>
                <p:cNvPicPr preferRelativeResize="0"/>
                <p:nvPr/>
              </p:nvPicPr>
              <p:blipFill>
                <a:blip r:embed="rId4">
                  <a:alphaModFix/>
                </a:blip>
                <a:stretch>
                  <a:fillRect/>
                </a:stretch>
              </p:blipFill>
              <p:spPr>
                <a:xfrm>
                  <a:off x="625099" y="8542000"/>
                  <a:ext cx="92200" cy="145600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cxnSp>
              <p:nvCxnSpPr>
                <p:cNvPr id="78" name="Google Shape;78;p13"/>
                <p:cNvCxnSpPr/>
                <p:nvPr/>
              </p:nvCxnSpPr>
              <p:spPr>
                <a:xfrm>
                  <a:off x="639125" y="8742650"/>
                  <a:ext cx="19422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79" name="Google Shape;79;p13"/>
                <p:cNvSpPr txBox="1"/>
                <p:nvPr/>
              </p:nvSpPr>
              <p:spPr>
                <a:xfrm>
                  <a:off x="764600" y="8536296"/>
                  <a:ext cx="18252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2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</p:grpSp>
          <p:grpSp>
            <p:nvGrpSpPr>
              <p:cNvPr id="80" name="Google Shape;80;p13"/>
              <p:cNvGrpSpPr/>
              <p:nvPr/>
            </p:nvGrpSpPr>
            <p:grpSpPr>
              <a:xfrm>
                <a:off x="625099" y="9471701"/>
                <a:ext cx="1964701" cy="206354"/>
                <a:chOff x="625099" y="8536296"/>
                <a:chExt cx="1964701" cy="206354"/>
              </a:xfrm>
            </p:grpSpPr>
            <p:pic>
              <p:nvPicPr>
                <p:cNvPr id="81" name="Google Shape;81;p13"/>
                <p:cNvPicPr preferRelativeResize="0"/>
                <p:nvPr/>
              </p:nvPicPr>
              <p:blipFill>
                <a:blip r:embed="rId4">
                  <a:alphaModFix/>
                </a:blip>
                <a:stretch>
                  <a:fillRect/>
                </a:stretch>
              </p:blipFill>
              <p:spPr>
                <a:xfrm>
                  <a:off x="625099" y="8542000"/>
                  <a:ext cx="92200" cy="145600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cxnSp>
              <p:nvCxnSpPr>
                <p:cNvPr id="82" name="Google Shape;82;p13"/>
                <p:cNvCxnSpPr/>
                <p:nvPr/>
              </p:nvCxnSpPr>
              <p:spPr>
                <a:xfrm>
                  <a:off x="639125" y="8742650"/>
                  <a:ext cx="19422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83" name="Google Shape;83;p13"/>
                <p:cNvSpPr txBox="1"/>
                <p:nvPr/>
              </p:nvSpPr>
              <p:spPr>
                <a:xfrm>
                  <a:off x="764600" y="8536296"/>
                  <a:ext cx="18252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2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</p:grpSp>
          <p:grpSp>
            <p:nvGrpSpPr>
              <p:cNvPr id="84" name="Google Shape;84;p13"/>
              <p:cNvGrpSpPr/>
              <p:nvPr/>
            </p:nvGrpSpPr>
            <p:grpSpPr>
              <a:xfrm>
                <a:off x="625099" y="9705552"/>
                <a:ext cx="1964701" cy="206354"/>
                <a:chOff x="625099" y="8536296"/>
                <a:chExt cx="1964701" cy="206354"/>
              </a:xfrm>
            </p:grpSpPr>
            <p:pic>
              <p:nvPicPr>
                <p:cNvPr id="85" name="Google Shape;85;p13"/>
                <p:cNvPicPr preferRelativeResize="0"/>
                <p:nvPr/>
              </p:nvPicPr>
              <p:blipFill>
                <a:blip r:embed="rId4">
                  <a:alphaModFix/>
                </a:blip>
                <a:stretch>
                  <a:fillRect/>
                </a:stretch>
              </p:blipFill>
              <p:spPr>
                <a:xfrm>
                  <a:off x="625099" y="8542000"/>
                  <a:ext cx="92200" cy="145600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cxnSp>
              <p:nvCxnSpPr>
                <p:cNvPr id="86" name="Google Shape;86;p13"/>
                <p:cNvCxnSpPr/>
                <p:nvPr/>
              </p:nvCxnSpPr>
              <p:spPr>
                <a:xfrm>
                  <a:off x="639125" y="8742650"/>
                  <a:ext cx="19422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87" name="Google Shape;87;p13"/>
                <p:cNvSpPr txBox="1"/>
                <p:nvPr/>
              </p:nvSpPr>
              <p:spPr>
                <a:xfrm>
                  <a:off x="764600" y="8536296"/>
                  <a:ext cx="18252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2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</p:grpSp>
          <p:grpSp>
            <p:nvGrpSpPr>
              <p:cNvPr id="88" name="Google Shape;88;p13"/>
              <p:cNvGrpSpPr/>
              <p:nvPr/>
            </p:nvGrpSpPr>
            <p:grpSpPr>
              <a:xfrm>
                <a:off x="625099" y="9939404"/>
                <a:ext cx="1964701" cy="206354"/>
                <a:chOff x="625099" y="8536296"/>
                <a:chExt cx="1964701" cy="206354"/>
              </a:xfrm>
            </p:grpSpPr>
            <p:pic>
              <p:nvPicPr>
                <p:cNvPr id="89" name="Google Shape;89;p13"/>
                <p:cNvPicPr preferRelativeResize="0"/>
                <p:nvPr/>
              </p:nvPicPr>
              <p:blipFill>
                <a:blip r:embed="rId4">
                  <a:alphaModFix/>
                </a:blip>
                <a:stretch>
                  <a:fillRect/>
                </a:stretch>
              </p:blipFill>
              <p:spPr>
                <a:xfrm>
                  <a:off x="625099" y="8542000"/>
                  <a:ext cx="92200" cy="145600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cxnSp>
              <p:nvCxnSpPr>
                <p:cNvPr id="90" name="Google Shape;90;p13"/>
                <p:cNvCxnSpPr/>
                <p:nvPr/>
              </p:nvCxnSpPr>
              <p:spPr>
                <a:xfrm>
                  <a:off x="639125" y="8742650"/>
                  <a:ext cx="19422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91" name="Google Shape;91;p13"/>
                <p:cNvSpPr txBox="1"/>
                <p:nvPr/>
              </p:nvSpPr>
              <p:spPr>
                <a:xfrm>
                  <a:off x="764600" y="8536296"/>
                  <a:ext cx="18252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2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</p:grpSp>
        </p:grpSp>
        <p:grpSp>
          <p:nvGrpSpPr>
            <p:cNvPr id="92" name="Google Shape;92;p13"/>
            <p:cNvGrpSpPr/>
            <p:nvPr/>
          </p:nvGrpSpPr>
          <p:grpSpPr>
            <a:xfrm>
              <a:off x="2813724" y="8536296"/>
              <a:ext cx="1964701" cy="1609461"/>
              <a:chOff x="2813724" y="8536296"/>
              <a:chExt cx="1964701" cy="1609461"/>
            </a:xfrm>
          </p:grpSpPr>
          <p:grpSp>
            <p:nvGrpSpPr>
              <p:cNvPr id="93" name="Google Shape;93;p13"/>
              <p:cNvGrpSpPr/>
              <p:nvPr/>
            </p:nvGrpSpPr>
            <p:grpSpPr>
              <a:xfrm>
                <a:off x="2813724" y="8536296"/>
                <a:ext cx="1964701" cy="206354"/>
                <a:chOff x="625099" y="8536296"/>
                <a:chExt cx="1964701" cy="206354"/>
              </a:xfrm>
            </p:grpSpPr>
            <p:pic>
              <p:nvPicPr>
                <p:cNvPr id="94" name="Google Shape;94;p13"/>
                <p:cNvPicPr preferRelativeResize="0"/>
                <p:nvPr/>
              </p:nvPicPr>
              <p:blipFill>
                <a:blip r:embed="rId4">
                  <a:alphaModFix/>
                </a:blip>
                <a:stretch>
                  <a:fillRect/>
                </a:stretch>
              </p:blipFill>
              <p:spPr>
                <a:xfrm>
                  <a:off x="625099" y="8542000"/>
                  <a:ext cx="92200" cy="145600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cxnSp>
              <p:nvCxnSpPr>
                <p:cNvPr id="95" name="Google Shape;95;p13"/>
                <p:cNvCxnSpPr/>
                <p:nvPr/>
              </p:nvCxnSpPr>
              <p:spPr>
                <a:xfrm>
                  <a:off x="639125" y="8742650"/>
                  <a:ext cx="19422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96" name="Google Shape;96;p13"/>
                <p:cNvSpPr txBox="1"/>
                <p:nvPr/>
              </p:nvSpPr>
              <p:spPr>
                <a:xfrm>
                  <a:off x="764600" y="8536296"/>
                  <a:ext cx="18252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2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</p:grpSp>
          <p:grpSp>
            <p:nvGrpSpPr>
              <p:cNvPr id="97" name="Google Shape;97;p13"/>
              <p:cNvGrpSpPr/>
              <p:nvPr/>
            </p:nvGrpSpPr>
            <p:grpSpPr>
              <a:xfrm>
                <a:off x="2813724" y="8770148"/>
                <a:ext cx="1964701" cy="206354"/>
                <a:chOff x="625099" y="8536296"/>
                <a:chExt cx="1964701" cy="206354"/>
              </a:xfrm>
            </p:grpSpPr>
            <p:pic>
              <p:nvPicPr>
                <p:cNvPr id="98" name="Google Shape;98;p13"/>
                <p:cNvPicPr preferRelativeResize="0"/>
                <p:nvPr/>
              </p:nvPicPr>
              <p:blipFill>
                <a:blip r:embed="rId4">
                  <a:alphaModFix/>
                </a:blip>
                <a:stretch>
                  <a:fillRect/>
                </a:stretch>
              </p:blipFill>
              <p:spPr>
                <a:xfrm>
                  <a:off x="625099" y="8542000"/>
                  <a:ext cx="92200" cy="145600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cxnSp>
              <p:nvCxnSpPr>
                <p:cNvPr id="99" name="Google Shape;99;p13"/>
                <p:cNvCxnSpPr/>
                <p:nvPr/>
              </p:nvCxnSpPr>
              <p:spPr>
                <a:xfrm>
                  <a:off x="639125" y="8742650"/>
                  <a:ext cx="19422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100" name="Google Shape;100;p13"/>
                <p:cNvSpPr txBox="1"/>
                <p:nvPr/>
              </p:nvSpPr>
              <p:spPr>
                <a:xfrm>
                  <a:off x="764600" y="8536296"/>
                  <a:ext cx="18252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2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</p:grpSp>
          <p:grpSp>
            <p:nvGrpSpPr>
              <p:cNvPr id="101" name="Google Shape;101;p13"/>
              <p:cNvGrpSpPr/>
              <p:nvPr/>
            </p:nvGrpSpPr>
            <p:grpSpPr>
              <a:xfrm>
                <a:off x="2813724" y="9003999"/>
                <a:ext cx="1964701" cy="206354"/>
                <a:chOff x="625099" y="8536296"/>
                <a:chExt cx="1964701" cy="206354"/>
              </a:xfrm>
            </p:grpSpPr>
            <p:pic>
              <p:nvPicPr>
                <p:cNvPr id="102" name="Google Shape;102;p13"/>
                <p:cNvPicPr preferRelativeResize="0"/>
                <p:nvPr/>
              </p:nvPicPr>
              <p:blipFill>
                <a:blip r:embed="rId4">
                  <a:alphaModFix/>
                </a:blip>
                <a:stretch>
                  <a:fillRect/>
                </a:stretch>
              </p:blipFill>
              <p:spPr>
                <a:xfrm>
                  <a:off x="625099" y="8542000"/>
                  <a:ext cx="92200" cy="145600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cxnSp>
              <p:nvCxnSpPr>
                <p:cNvPr id="103" name="Google Shape;103;p13"/>
                <p:cNvCxnSpPr/>
                <p:nvPr/>
              </p:nvCxnSpPr>
              <p:spPr>
                <a:xfrm>
                  <a:off x="639125" y="8742650"/>
                  <a:ext cx="19422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104" name="Google Shape;104;p13"/>
                <p:cNvSpPr txBox="1"/>
                <p:nvPr/>
              </p:nvSpPr>
              <p:spPr>
                <a:xfrm>
                  <a:off x="764600" y="8536296"/>
                  <a:ext cx="18252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2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</p:grpSp>
          <p:grpSp>
            <p:nvGrpSpPr>
              <p:cNvPr id="105" name="Google Shape;105;p13"/>
              <p:cNvGrpSpPr/>
              <p:nvPr/>
            </p:nvGrpSpPr>
            <p:grpSpPr>
              <a:xfrm>
                <a:off x="2813724" y="9237850"/>
                <a:ext cx="1964701" cy="206354"/>
                <a:chOff x="625099" y="8536296"/>
                <a:chExt cx="1964701" cy="206354"/>
              </a:xfrm>
            </p:grpSpPr>
            <p:pic>
              <p:nvPicPr>
                <p:cNvPr id="106" name="Google Shape;106;p13"/>
                <p:cNvPicPr preferRelativeResize="0"/>
                <p:nvPr/>
              </p:nvPicPr>
              <p:blipFill>
                <a:blip r:embed="rId4">
                  <a:alphaModFix/>
                </a:blip>
                <a:stretch>
                  <a:fillRect/>
                </a:stretch>
              </p:blipFill>
              <p:spPr>
                <a:xfrm>
                  <a:off x="625099" y="8542000"/>
                  <a:ext cx="92200" cy="145600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cxnSp>
              <p:nvCxnSpPr>
                <p:cNvPr id="107" name="Google Shape;107;p13"/>
                <p:cNvCxnSpPr/>
                <p:nvPr/>
              </p:nvCxnSpPr>
              <p:spPr>
                <a:xfrm>
                  <a:off x="639125" y="8742650"/>
                  <a:ext cx="19422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108" name="Google Shape;108;p13"/>
                <p:cNvSpPr txBox="1"/>
                <p:nvPr/>
              </p:nvSpPr>
              <p:spPr>
                <a:xfrm>
                  <a:off x="764600" y="8536296"/>
                  <a:ext cx="18252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2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</p:grpSp>
          <p:grpSp>
            <p:nvGrpSpPr>
              <p:cNvPr id="109" name="Google Shape;109;p13"/>
              <p:cNvGrpSpPr/>
              <p:nvPr/>
            </p:nvGrpSpPr>
            <p:grpSpPr>
              <a:xfrm>
                <a:off x="2813724" y="9471701"/>
                <a:ext cx="1964701" cy="206354"/>
                <a:chOff x="625099" y="8536296"/>
                <a:chExt cx="1964701" cy="206354"/>
              </a:xfrm>
            </p:grpSpPr>
            <p:pic>
              <p:nvPicPr>
                <p:cNvPr id="110" name="Google Shape;110;p13"/>
                <p:cNvPicPr preferRelativeResize="0"/>
                <p:nvPr/>
              </p:nvPicPr>
              <p:blipFill>
                <a:blip r:embed="rId4">
                  <a:alphaModFix/>
                </a:blip>
                <a:stretch>
                  <a:fillRect/>
                </a:stretch>
              </p:blipFill>
              <p:spPr>
                <a:xfrm>
                  <a:off x="625099" y="8542000"/>
                  <a:ext cx="92200" cy="145600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cxnSp>
              <p:nvCxnSpPr>
                <p:cNvPr id="111" name="Google Shape;111;p13"/>
                <p:cNvCxnSpPr/>
                <p:nvPr/>
              </p:nvCxnSpPr>
              <p:spPr>
                <a:xfrm>
                  <a:off x="639125" y="8742650"/>
                  <a:ext cx="19422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112" name="Google Shape;112;p13"/>
                <p:cNvSpPr txBox="1"/>
                <p:nvPr/>
              </p:nvSpPr>
              <p:spPr>
                <a:xfrm>
                  <a:off x="764600" y="8536296"/>
                  <a:ext cx="18252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2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</p:grpSp>
          <p:grpSp>
            <p:nvGrpSpPr>
              <p:cNvPr id="113" name="Google Shape;113;p13"/>
              <p:cNvGrpSpPr/>
              <p:nvPr/>
            </p:nvGrpSpPr>
            <p:grpSpPr>
              <a:xfrm>
                <a:off x="2813724" y="9705552"/>
                <a:ext cx="1964701" cy="206354"/>
                <a:chOff x="625099" y="8536296"/>
                <a:chExt cx="1964701" cy="206354"/>
              </a:xfrm>
            </p:grpSpPr>
            <p:pic>
              <p:nvPicPr>
                <p:cNvPr id="114" name="Google Shape;114;p13"/>
                <p:cNvPicPr preferRelativeResize="0"/>
                <p:nvPr/>
              </p:nvPicPr>
              <p:blipFill>
                <a:blip r:embed="rId4">
                  <a:alphaModFix/>
                </a:blip>
                <a:stretch>
                  <a:fillRect/>
                </a:stretch>
              </p:blipFill>
              <p:spPr>
                <a:xfrm>
                  <a:off x="625099" y="8542000"/>
                  <a:ext cx="92200" cy="145600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cxnSp>
              <p:nvCxnSpPr>
                <p:cNvPr id="115" name="Google Shape;115;p13"/>
                <p:cNvCxnSpPr/>
                <p:nvPr/>
              </p:nvCxnSpPr>
              <p:spPr>
                <a:xfrm>
                  <a:off x="639125" y="8742650"/>
                  <a:ext cx="19422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116" name="Google Shape;116;p13"/>
                <p:cNvSpPr txBox="1"/>
                <p:nvPr/>
              </p:nvSpPr>
              <p:spPr>
                <a:xfrm>
                  <a:off x="764600" y="8536296"/>
                  <a:ext cx="18252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2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</p:grpSp>
          <p:grpSp>
            <p:nvGrpSpPr>
              <p:cNvPr id="117" name="Google Shape;117;p13"/>
              <p:cNvGrpSpPr/>
              <p:nvPr/>
            </p:nvGrpSpPr>
            <p:grpSpPr>
              <a:xfrm>
                <a:off x="2813724" y="9939404"/>
                <a:ext cx="1964701" cy="206354"/>
                <a:chOff x="625099" y="8536296"/>
                <a:chExt cx="1964701" cy="206354"/>
              </a:xfrm>
            </p:grpSpPr>
            <p:pic>
              <p:nvPicPr>
                <p:cNvPr id="118" name="Google Shape;118;p13"/>
                <p:cNvPicPr preferRelativeResize="0"/>
                <p:nvPr/>
              </p:nvPicPr>
              <p:blipFill>
                <a:blip r:embed="rId4">
                  <a:alphaModFix/>
                </a:blip>
                <a:stretch>
                  <a:fillRect/>
                </a:stretch>
              </p:blipFill>
              <p:spPr>
                <a:xfrm>
                  <a:off x="625099" y="8542000"/>
                  <a:ext cx="92200" cy="145600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cxnSp>
              <p:nvCxnSpPr>
                <p:cNvPr id="119" name="Google Shape;119;p13"/>
                <p:cNvCxnSpPr/>
                <p:nvPr/>
              </p:nvCxnSpPr>
              <p:spPr>
                <a:xfrm>
                  <a:off x="639125" y="8742650"/>
                  <a:ext cx="19422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120" name="Google Shape;120;p13"/>
                <p:cNvSpPr txBox="1"/>
                <p:nvPr/>
              </p:nvSpPr>
              <p:spPr>
                <a:xfrm>
                  <a:off x="764600" y="8536296"/>
                  <a:ext cx="18252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2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</p:grpSp>
        </p:grpSp>
        <p:grpSp>
          <p:nvGrpSpPr>
            <p:cNvPr id="121" name="Google Shape;121;p13"/>
            <p:cNvGrpSpPr/>
            <p:nvPr/>
          </p:nvGrpSpPr>
          <p:grpSpPr>
            <a:xfrm>
              <a:off x="5007674" y="8536296"/>
              <a:ext cx="1964701" cy="1609461"/>
              <a:chOff x="5007674" y="8536296"/>
              <a:chExt cx="1964701" cy="1609461"/>
            </a:xfrm>
          </p:grpSpPr>
          <p:grpSp>
            <p:nvGrpSpPr>
              <p:cNvPr id="122" name="Google Shape;122;p13"/>
              <p:cNvGrpSpPr/>
              <p:nvPr/>
            </p:nvGrpSpPr>
            <p:grpSpPr>
              <a:xfrm>
                <a:off x="5007674" y="8536296"/>
                <a:ext cx="1964701" cy="206354"/>
                <a:chOff x="625099" y="8536296"/>
                <a:chExt cx="1964701" cy="206354"/>
              </a:xfrm>
            </p:grpSpPr>
            <p:pic>
              <p:nvPicPr>
                <p:cNvPr id="123" name="Google Shape;123;p13"/>
                <p:cNvPicPr preferRelativeResize="0"/>
                <p:nvPr/>
              </p:nvPicPr>
              <p:blipFill>
                <a:blip r:embed="rId4">
                  <a:alphaModFix/>
                </a:blip>
                <a:stretch>
                  <a:fillRect/>
                </a:stretch>
              </p:blipFill>
              <p:spPr>
                <a:xfrm>
                  <a:off x="625099" y="8542000"/>
                  <a:ext cx="92200" cy="145600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cxnSp>
              <p:nvCxnSpPr>
                <p:cNvPr id="124" name="Google Shape;124;p13"/>
                <p:cNvCxnSpPr/>
                <p:nvPr/>
              </p:nvCxnSpPr>
              <p:spPr>
                <a:xfrm>
                  <a:off x="639125" y="8742650"/>
                  <a:ext cx="19422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125" name="Google Shape;125;p13"/>
                <p:cNvSpPr txBox="1"/>
                <p:nvPr/>
              </p:nvSpPr>
              <p:spPr>
                <a:xfrm>
                  <a:off x="764600" y="8536296"/>
                  <a:ext cx="18252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2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</p:grpSp>
          <p:grpSp>
            <p:nvGrpSpPr>
              <p:cNvPr id="126" name="Google Shape;126;p13"/>
              <p:cNvGrpSpPr/>
              <p:nvPr/>
            </p:nvGrpSpPr>
            <p:grpSpPr>
              <a:xfrm>
                <a:off x="5007674" y="8770148"/>
                <a:ext cx="1964701" cy="206354"/>
                <a:chOff x="625099" y="8536296"/>
                <a:chExt cx="1964701" cy="206354"/>
              </a:xfrm>
            </p:grpSpPr>
            <p:pic>
              <p:nvPicPr>
                <p:cNvPr id="127" name="Google Shape;127;p13"/>
                <p:cNvPicPr preferRelativeResize="0"/>
                <p:nvPr/>
              </p:nvPicPr>
              <p:blipFill>
                <a:blip r:embed="rId4">
                  <a:alphaModFix/>
                </a:blip>
                <a:stretch>
                  <a:fillRect/>
                </a:stretch>
              </p:blipFill>
              <p:spPr>
                <a:xfrm>
                  <a:off x="625099" y="8542000"/>
                  <a:ext cx="92200" cy="145600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cxnSp>
              <p:nvCxnSpPr>
                <p:cNvPr id="128" name="Google Shape;128;p13"/>
                <p:cNvCxnSpPr/>
                <p:nvPr/>
              </p:nvCxnSpPr>
              <p:spPr>
                <a:xfrm>
                  <a:off x="639125" y="8742650"/>
                  <a:ext cx="19422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129" name="Google Shape;129;p13"/>
                <p:cNvSpPr txBox="1"/>
                <p:nvPr/>
              </p:nvSpPr>
              <p:spPr>
                <a:xfrm>
                  <a:off x="764600" y="8536296"/>
                  <a:ext cx="18252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2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</p:grpSp>
          <p:grpSp>
            <p:nvGrpSpPr>
              <p:cNvPr id="130" name="Google Shape;130;p13"/>
              <p:cNvGrpSpPr/>
              <p:nvPr/>
            </p:nvGrpSpPr>
            <p:grpSpPr>
              <a:xfrm>
                <a:off x="5007674" y="9003999"/>
                <a:ext cx="1964701" cy="206354"/>
                <a:chOff x="625099" y="8536296"/>
                <a:chExt cx="1964701" cy="206354"/>
              </a:xfrm>
            </p:grpSpPr>
            <p:pic>
              <p:nvPicPr>
                <p:cNvPr id="131" name="Google Shape;131;p13"/>
                <p:cNvPicPr preferRelativeResize="0"/>
                <p:nvPr/>
              </p:nvPicPr>
              <p:blipFill>
                <a:blip r:embed="rId4">
                  <a:alphaModFix/>
                </a:blip>
                <a:stretch>
                  <a:fillRect/>
                </a:stretch>
              </p:blipFill>
              <p:spPr>
                <a:xfrm>
                  <a:off x="625099" y="8542000"/>
                  <a:ext cx="92200" cy="145600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cxnSp>
              <p:nvCxnSpPr>
                <p:cNvPr id="132" name="Google Shape;132;p13"/>
                <p:cNvCxnSpPr/>
                <p:nvPr/>
              </p:nvCxnSpPr>
              <p:spPr>
                <a:xfrm>
                  <a:off x="639125" y="8742650"/>
                  <a:ext cx="19422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133" name="Google Shape;133;p13"/>
                <p:cNvSpPr txBox="1"/>
                <p:nvPr/>
              </p:nvSpPr>
              <p:spPr>
                <a:xfrm>
                  <a:off x="764600" y="8536296"/>
                  <a:ext cx="18252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2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</p:grpSp>
          <p:grpSp>
            <p:nvGrpSpPr>
              <p:cNvPr id="134" name="Google Shape;134;p13"/>
              <p:cNvGrpSpPr/>
              <p:nvPr/>
            </p:nvGrpSpPr>
            <p:grpSpPr>
              <a:xfrm>
                <a:off x="5007674" y="9237850"/>
                <a:ext cx="1964701" cy="206354"/>
                <a:chOff x="625099" y="8536296"/>
                <a:chExt cx="1964701" cy="206354"/>
              </a:xfrm>
            </p:grpSpPr>
            <p:pic>
              <p:nvPicPr>
                <p:cNvPr id="135" name="Google Shape;135;p13"/>
                <p:cNvPicPr preferRelativeResize="0"/>
                <p:nvPr/>
              </p:nvPicPr>
              <p:blipFill>
                <a:blip r:embed="rId4">
                  <a:alphaModFix/>
                </a:blip>
                <a:stretch>
                  <a:fillRect/>
                </a:stretch>
              </p:blipFill>
              <p:spPr>
                <a:xfrm>
                  <a:off x="625099" y="8542000"/>
                  <a:ext cx="92200" cy="145600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cxnSp>
              <p:nvCxnSpPr>
                <p:cNvPr id="136" name="Google Shape;136;p13"/>
                <p:cNvCxnSpPr/>
                <p:nvPr/>
              </p:nvCxnSpPr>
              <p:spPr>
                <a:xfrm>
                  <a:off x="639125" y="8742650"/>
                  <a:ext cx="19422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137" name="Google Shape;137;p13"/>
                <p:cNvSpPr txBox="1"/>
                <p:nvPr/>
              </p:nvSpPr>
              <p:spPr>
                <a:xfrm>
                  <a:off x="764600" y="8536296"/>
                  <a:ext cx="18252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2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</p:grpSp>
          <p:grpSp>
            <p:nvGrpSpPr>
              <p:cNvPr id="138" name="Google Shape;138;p13"/>
              <p:cNvGrpSpPr/>
              <p:nvPr/>
            </p:nvGrpSpPr>
            <p:grpSpPr>
              <a:xfrm>
                <a:off x="5007674" y="9471701"/>
                <a:ext cx="1964701" cy="206354"/>
                <a:chOff x="625099" y="8536296"/>
                <a:chExt cx="1964701" cy="206354"/>
              </a:xfrm>
            </p:grpSpPr>
            <p:pic>
              <p:nvPicPr>
                <p:cNvPr id="139" name="Google Shape;139;p13"/>
                <p:cNvPicPr preferRelativeResize="0"/>
                <p:nvPr/>
              </p:nvPicPr>
              <p:blipFill>
                <a:blip r:embed="rId4">
                  <a:alphaModFix/>
                </a:blip>
                <a:stretch>
                  <a:fillRect/>
                </a:stretch>
              </p:blipFill>
              <p:spPr>
                <a:xfrm>
                  <a:off x="625099" y="8542000"/>
                  <a:ext cx="92200" cy="145600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cxnSp>
              <p:nvCxnSpPr>
                <p:cNvPr id="140" name="Google Shape;140;p13"/>
                <p:cNvCxnSpPr/>
                <p:nvPr/>
              </p:nvCxnSpPr>
              <p:spPr>
                <a:xfrm>
                  <a:off x="639125" y="8742650"/>
                  <a:ext cx="19422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141" name="Google Shape;141;p13"/>
                <p:cNvSpPr txBox="1"/>
                <p:nvPr/>
              </p:nvSpPr>
              <p:spPr>
                <a:xfrm>
                  <a:off x="764600" y="8536296"/>
                  <a:ext cx="18252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2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</p:grpSp>
          <p:grpSp>
            <p:nvGrpSpPr>
              <p:cNvPr id="142" name="Google Shape;142;p13"/>
              <p:cNvGrpSpPr/>
              <p:nvPr/>
            </p:nvGrpSpPr>
            <p:grpSpPr>
              <a:xfrm>
                <a:off x="5007674" y="9705552"/>
                <a:ext cx="1964701" cy="206354"/>
                <a:chOff x="625099" y="8536296"/>
                <a:chExt cx="1964701" cy="206354"/>
              </a:xfrm>
            </p:grpSpPr>
            <p:pic>
              <p:nvPicPr>
                <p:cNvPr id="143" name="Google Shape;143;p13"/>
                <p:cNvPicPr preferRelativeResize="0"/>
                <p:nvPr/>
              </p:nvPicPr>
              <p:blipFill>
                <a:blip r:embed="rId4">
                  <a:alphaModFix/>
                </a:blip>
                <a:stretch>
                  <a:fillRect/>
                </a:stretch>
              </p:blipFill>
              <p:spPr>
                <a:xfrm>
                  <a:off x="625099" y="8542000"/>
                  <a:ext cx="92200" cy="145600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cxnSp>
              <p:nvCxnSpPr>
                <p:cNvPr id="144" name="Google Shape;144;p13"/>
                <p:cNvCxnSpPr/>
                <p:nvPr/>
              </p:nvCxnSpPr>
              <p:spPr>
                <a:xfrm>
                  <a:off x="639125" y="8742650"/>
                  <a:ext cx="19422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145" name="Google Shape;145;p13"/>
                <p:cNvSpPr txBox="1"/>
                <p:nvPr/>
              </p:nvSpPr>
              <p:spPr>
                <a:xfrm>
                  <a:off x="764600" y="8536296"/>
                  <a:ext cx="18252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2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</p:grpSp>
          <p:grpSp>
            <p:nvGrpSpPr>
              <p:cNvPr id="146" name="Google Shape;146;p13"/>
              <p:cNvGrpSpPr/>
              <p:nvPr/>
            </p:nvGrpSpPr>
            <p:grpSpPr>
              <a:xfrm>
                <a:off x="5007674" y="9939404"/>
                <a:ext cx="1964701" cy="206354"/>
                <a:chOff x="625099" y="8536296"/>
                <a:chExt cx="1964701" cy="206354"/>
              </a:xfrm>
            </p:grpSpPr>
            <p:pic>
              <p:nvPicPr>
                <p:cNvPr id="147" name="Google Shape;147;p13"/>
                <p:cNvPicPr preferRelativeResize="0"/>
                <p:nvPr/>
              </p:nvPicPr>
              <p:blipFill>
                <a:blip r:embed="rId4">
                  <a:alphaModFix/>
                </a:blip>
                <a:stretch>
                  <a:fillRect/>
                </a:stretch>
              </p:blipFill>
              <p:spPr>
                <a:xfrm>
                  <a:off x="625099" y="8542000"/>
                  <a:ext cx="92200" cy="145600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cxnSp>
              <p:nvCxnSpPr>
                <p:cNvPr id="148" name="Google Shape;148;p13"/>
                <p:cNvCxnSpPr/>
                <p:nvPr/>
              </p:nvCxnSpPr>
              <p:spPr>
                <a:xfrm>
                  <a:off x="639125" y="8742650"/>
                  <a:ext cx="19422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149" name="Google Shape;149;p13"/>
                <p:cNvSpPr txBox="1"/>
                <p:nvPr/>
              </p:nvSpPr>
              <p:spPr>
                <a:xfrm>
                  <a:off x="764600" y="8536296"/>
                  <a:ext cx="18252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100">
                    <a:solidFill>
                      <a:schemeClr val="dk2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</p:grpSp>
        </p:grpSp>
      </p:grpSp>
      <p:sp>
        <p:nvSpPr>
          <p:cNvPr id="150" name="Google Shape;150;p13"/>
          <p:cNvSpPr txBox="1"/>
          <p:nvPr/>
        </p:nvSpPr>
        <p:spPr>
          <a:xfrm>
            <a:off x="2646475" y="8116475"/>
            <a:ext cx="22671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solidFill>
                  <a:schemeClr val="dk2"/>
                </a:solidFill>
                <a:latin typeface="Kalnia Light"/>
                <a:ea typeface="Kalnia Light"/>
                <a:cs typeface="Kalnia Light"/>
                <a:sym typeface="Kalnia Light"/>
              </a:rPr>
              <a:t>Grocery List</a:t>
            </a:r>
            <a:endParaRPr sz="1200">
              <a:solidFill>
                <a:schemeClr val="dk2"/>
              </a:solidFill>
              <a:latin typeface="Kalnia Light"/>
              <a:ea typeface="Kalnia Light"/>
              <a:cs typeface="Kalnia Light"/>
              <a:sym typeface="Kalnia Light"/>
            </a:endParaRPr>
          </a:p>
        </p:txBody>
      </p:sp>
      <p:sp>
        <p:nvSpPr>
          <p:cNvPr id="151" name="Google Shape;151;p13"/>
          <p:cNvSpPr/>
          <p:nvPr/>
        </p:nvSpPr>
        <p:spPr>
          <a:xfrm>
            <a:off x="418575" y="378575"/>
            <a:ext cx="6766800" cy="14940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52" name="Google Shape;152;p13"/>
          <p:cNvSpPr/>
          <p:nvPr/>
        </p:nvSpPr>
        <p:spPr>
          <a:xfrm>
            <a:off x="418575" y="1521800"/>
            <a:ext cx="6766800" cy="3507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53" name="Google Shape;153;p13"/>
          <p:cNvSpPr txBox="1"/>
          <p:nvPr/>
        </p:nvSpPr>
        <p:spPr>
          <a:xfrm>
            <a:off x="642988" y="1599017"/>
            <a:ext cx="5142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solidFill>
                  <a:schemeClr val="dk1"/>
                </a:solidFill>
                <a:latin typeface="Kalnia Light"/>
                <a:ea typeface="Kalnia Light"/>
                <a:cs typeface="Kalnia Light"/>
                <a:sym typeface="Kalnia Light"/>
              </a:rPr>
              <a:t>Jan</a:t>
            </a:r>
            <a:endParaRPr sz="1200">
              <a:solidFill>
                <a:schemeClr val="dk1"/>
              </a:solidFill>
              <a:latin typeface="Kalnia Light"/>
              <a:ea typeface="Kalnia Light"/>
              <a:cs typeface="Kalnia Light"/>
              <a:sym typeface="Kalnia Light"/>
            </a:endParaRPr>
          </a:p>
        </p:txBody>
      </p:sp>
      <p:sp>
        <p:nvSpPr>
          <p:cNvPr id="154" name="Google Shape;154;p13"/>
          <p:cNvSpPr txBox="1"/>
          <p:nvPr/>
        </p:nvSpPr>
        <p:spPr>
          <a:xfrm>
            <a:off x="1145713" y="1599017"/>
            <a:ext cx="5142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solidFill>
                  <a:schemeClr val="dk1"/>
                </a:solidFill>
                <a:latin typeface="Kalnia Light"/>
                <a:ea typeface="Kalnia Light"/>
                <a:cs typeface="Kalnia Light"/>
                <a:sym typeface="Kalnia Light"/>
              </a:rPr>
              <a:t>Feb</a:t>
            </a:r>
            <a:endParaRPr sz="1200">
              <a:solidFill>
                <a:schemeClr val="dk1"/>
              </a:solidFill>
              <a:latin typeface="Kalnia Light"/>
              <a:ea typeface="Kalnia Light"/>
              <a:cs typeface="Kalnia Light"/>
              <a:sym typeface="Kalnia Light"/>
            </a:endParaRPr>
          </a:p>
        </p:txBody>
      </p:sp>
      <p:sp>
        <p:nvSpPr>
          <p:cNvPr id="155" name="Google Shape;155;p13"/>
          <p:cNvSpPr txBox="1"/>
          <p:nvPr/>
        </p:nvSpPr>
        <p:spPr>
          <a:xfrm>
            <a:off x="1671796" y="1599017"/>
            <a:ext cx="5142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solidFill>
                  <a:schemeClr val="dk1"/>
                </a:solidFill>
                <a:latin typeface="Kalnia Light"/>
                <a:ea typeface="Kalnia Light"/>
                <a:cs typeface="Kalnia Light"/>
                <a:sym typeface="Kalnia Light"/>
              </a:rPr>
              <a:t>Mar</a:t>
            </a:r>
            <a:endParaRPr sz="1200">
              <a:solidFill>
                <a:schemeClr val="dk1"/>
              </a:solidFill>
              <a:latin typeface="Kalnia Light"/>
              <a:ea typeface="Kalnia Light"/>
              <a:cs typeface="Kalnia Light"/>
              <a:sym typeface="Kalnia Light"/>
            </a:endParaRPr>
          </a:p>
        </p:txBody>
      </p:sp>
      <p:sp>
        <p:nvSpPr>
          <p:cNvPr id="156" name="Google Shape;156;p13"/>
          <p:cNvSpPr txBox="1"/>
          <p:nvPr/>
        </p:nvSpPr>
        <p:spPr>
          <a:xfrm>
            <a:off x="2197880" y="1599017"/>
            <a:ext cx="5142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solidFill>
                  <a:schemeClr val="dk1"/>
                </a:solidFill>
                <a:latin typeface="Kalnia Light"/>
                <a:ea typeface="Kalnia Light"/>
                <a:cs typeface="Kalnia Light"/>
                <a:sym typeface="Kalnia Light"/>
              </a:rPr>
              <a:t>Apr</a:t>
            </a:r>
            <a:endParaRPr sz="1200">
              <a:solidFill>
                <a:schemeClr val="dk1"/>
              </a:solidFill>
              <a:latin typeface="Kalnia Light"/>
              <a:ea typeface="Kalnia Light"/>
              <a:cs typeface="Kalnia Light"/>
              <a:sym typeface="Kalnia Light"/>
            </a:endParaRPr>
          </a:p>
        </p:txBody>
      </p:sp>
      <p:sp>
        <p:nvSpPr>
          <p:cNvPr id="157" name="Google Shape;157;p13"/>
          <p:cNvSpPr txBox="1"/>
          <p:nvPr/>
        </p:nvSpPr>
        <p:spPr>
          <a:xfrm>
            <a:off x="2723963" y="1599017"/>
            <a:ext cx="5142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solidFill>
                  <a:schemeClr val="dk1"/>
                </a:solidFill>
                <a:latin typeface="Kalnia Light"/>
                <a:ea typeface="Kalnia Light"/>
                <a:cs typeface="Kalnia Light"/>
                <a:sym typeface="Kalnia Light"/>
              </a:rPr>
              <a:t>May</a:t>
            </a:r>
            <a:endParaRPr sz="1200">
              <a:solidFill>
                <a:schemeClr val="dk1"/>
              </a:solidFill>
              <a:latin typeface="Kalnia Light"/>
              <a:ea typeface="Kalnia Light"/>
              <a:cs typeface="Kalnia Light"/>
              <a:sym typeface="Kalnia Light"/>
            </a:endParaRPr>
          </a:p>
        </p:txBody>
      </p:sp>
      <p:sp>
        <p:nvSpPr>
          <p:cNvPr id="158" name="Google Shape;158;p13"/>
          <p:cNvSpPr txBox="1"/>
          <p:nvPr/>
        </p:nvSpPr>
        <p:spPr>
          <a:xfrm>
            <a:off x="3250047" y="1599017"/>
            <a:ext cx="5142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solidFill>
                  <a:schemeClr val="dk1"/>
                </a:solidFill>
                <a:latin typeface="Kalnia Light"/>
                <a:ea typeface="Kalnia Light"/>
                <a:cs typeface="Kalnia Light"/>
                <a:sym typeface="Kalnia Light"/>
              </a:rPr>
              <a:t>Jun</a:t>
            </a:r>
            <a:endParaRPr sz="1200">
              <a:solidFill>
                <a:schemeClr val="dk1"/>
              </a:solidFill>
              <a:latin typeface="Kalnia Light"/>
              <a:ea typeface="Kalnia Light"/>
              <a:cs typeface="Kalnia Light"/>
              <a:sym typeface="Kalnia Light"/>
            </a:endParaRPr>
          </a:p>
        </p:txBody>
      </p:sp>
      <p:sp>
        <p:nvSpPr>
          <p:cNvPr id="159" name="Google Shape;159;p13"/>
          <p:cNvSpPr txBox="1"/>
          <p:nvPr/>
        </p:nvSpPr>
        <p:spPr>
          <a:xfrm>
            <a:off x="3776131" y="1599017"/>
            <a:ext cx="5142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solidFill>
                  <a:schemeClr val="dk1"/>
                </a:solidFill>
                <a:latin typeface="Kalnia Light"/>
                <a:ea typeface="Kalnia Light"/>
                <a:cs typeface="Kalnia Light"/>
                <a:sym typeface="Kalnia Light"/>
              </a:rPr>
              <a:t>Jul </a:t>
            </a:r>
            <a:endParaRPr sz="1200">
              <a:solidFill>
                <a:schemeClr val="dk1"/>
              </a:solidFill>
              <a:latin typeface="Kalnia Light"/>
              <a:ea typeface="Kalnia Light"/>
              <a:cs typeface="Kalnia Light"/>
              <a:sym typeface="Kalnia Light"/>
            </a:endParaRPr>
          </a:p>
        </p:txBody>
      </p:sp>
      <p:sp>
        <p:nvSpPr>
          <p:cNvPr id="160" name="Google Shape;160;p13"/>
          <p:cNvSpPr txBox="1"/>
          <p:nvPr/>
        </p:nvSpPr>
        <p:spPr>
          <a:xfrm>
            <a:off x="4302214" y="1599017"/>
            <a:ext cx="5142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solidFill>
                  <a:schemeClr val="dk1"/>
                </a:solidFill>
                <a:latin typeface="Kalnia Light"/>
                <a:ea typeface="Kalnia Light"/>
                <a:cs typeface="Kalnia Light"/>
                <a:sym typeface="Kalnia Light"/>
              </a:rPr>
              <a:t>Aug</a:t>
            </a:r>
            <a:endParaRPr sz="1200">
              <a:solidFill>
                <a:schemeClr val="dk1"/>
              </a:solidFill>
              <a:latin typeface="Kalnia Light"/>
              <a:ea typeface="Kalnia Light"/>
              <a:cs typeface="Kalnia Light"/>
              <a:sym typeface="Kalnia Light"/>
            </a:endParaRPr>
          </a:p>
        </p:txBody>
      </p:sp>
      <p:grpSp>
        <p:nvGrpSpPr>
          <p:cNvPr id="161" name="Google Shape;161;p13"/>
          <p:cNvGrpSpPr/>
          <p:nvPr/>
        </p:nvGrpSpPr>
        <p:grpSpPr>
          <a:xfrm>
            <a:off x="4828298" y="1577400"/>
            <a:ext cx="514200" cy="243600"/>
            <a:chOff x="4828298" y="1577400"/>
            <a:chExt cx="514200" cy="243600"/>
          </a:xfrm>
        </p:grpSpPr>
        <p:sp>
          <p:nvSpPr>
            <p:cNvPr id="162" name="Google Shape;162;p13"/>
            <p:cNvSpPr/>
            <p:nvPr/>
          </p:nvSpPr>
          <p:spPr>
            <a:xfrm>
              <a:off x="4862800" y="1577400"/>
              <a:ext cx="445200" cy="243600"/>
            </a:xfrm>
            <a:prstGeom prst="ellipse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3" name="Google Shape;163;p13"/>
            <p:cNvSpPr txBox="1"/>
            <p:nvPr/>
          </p:nvSpPr>
          <p:spPr>
            <a:xfrm>
              <a:off x="4828298" y="1599017"/>
              <a:ext cx="5142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chemeClr val="dk1"/>
                  </a:solidFill>
                  <a:latin typeface="Kalnia Light"/>
                  <a:ea typeface="Kalnia Light"/>
                  <a:cs typeface="Kalnia Light"/>
                  <a:sym typeface="Kalnia Light"/>
                </a:rPr>
                <a:t>Sep</a:t>
              </a:r>
              <a:endParaRPr sz="1200">
                <a:solidFill>
                  <a:schemeClr val="dk1"/>
                </a:solidFill>
                <a:latin typeface="Kalnia Light"/>
                <a:ea typeface="Kalnia Light"/>
                <a:cs typeface="Kalnia Light"/>
                <a:sym typeface="Kalnia Light"/>
              </a:endParaRPr>
            </a:p>
          </p:txBody>
        </p:sp>
      </p:grpSp>
      <p:sp>
        <p:nvSpPr>
          <p:cNvPr id="164" name="Google Shape;164;p13"/>
          <p:cNvSpPr txBox="1"/>
          <p:nvPr/>
        </p:nvSpPr>
        <p:spPr>
          <a:xfrm>
            <a:off x="5354382" y="1599017"/>
            <a:ext cx="5142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solidFill>
                  <a:schemeClr val="dk1"/>
                </a:solidFill>
                <a:latin typeface="Kalnia Light"/>
                <a:ea typeface="Kalnia Light"/>
                <a:cs typeface="Kalnia Light"/>
                <a:sym typeface="Kalnia Light"/>
              </a:rPr>
              <a:t>Oct</a:t>
            </a:r>
            <a:endParaRPr sz="1200">
              <a:solidFill>
                <a:schemeClr val="dk1"/>
              </a:solidFill>
              <a:latin typeface="Kalnia Light"/>
              <a:ea typeface="Kalnia Light"/>
              <a:cs typeface="Kalnia Light"/>
              <a:sym typeface="Kalnia Light"/>
            </a:endParaRPr>
          </a:p>
        </p:txBody>
      </p:sp>
      <p:sp>
        <p:nvSpPr>
          <p:cNvPr id="165" name="Google Shape;165;p13"/>
          <p:cNvSpPr txBox="1"/>
          <p:nvPr/>
        </p:nvSpPr>
        <p:spPr>
          <a:xfrm>
            <a:off x="5880465" y="1599017"/>
            <a:ext cx="5142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solidFill>
                  <a:schemeClr val="dk1"/>
                </a:solidFill>
                <a:latin typeface="Kalnia Light"/>
                <a:ea typeface="Kalnia Light"/>
                <a:cs typeface="Kalnia Light"/>
                <a:sym typeface="Kalnia Light"/>
              </a:rPr>
              <a:t>Nov </a:t>
            </a:r>
            <a:endParaRPr sz="1200">
              <a:solidFill>
                <a:schemeClr val="dk1"/>
              </a:solidFill>
              <a:latin typeface="Kalnia Light"/>
              <a:ea typeface="Kalnia Light"/>
              <a:cs typeface="Kalnia Light"/>
              <a:sym typeface="Kalnia Light"/>
            </a:endParaRPr>
          </a:p>
        </p:txBody>
      </p:sp>
      <p:sp>
        <p:nvSpPr>
          <p:cNvPr id="166" name="Google Shape;166;p13"/>
          <p:cNvSpPr txBox="1"/>
          <p:nvPr/>
        </p:nvSpPr>
        <p:spPr>
          <a:xfrm>
            <a:off x="6406549" y="1599017"/>
            <a:ext cx="5142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solidFill>
                  <a:schemeClr val="dk1"/>
                </a:solidFill>
                <a:latin typeface="Kalnia Light"/>
                <a:ea typeface="Kalnia Light"/>
                <a:cs typeface="Kalnia Light"/>
                <a:sym typeface="Kalnia Light"/>
              </a:rPr>
              <a:t>Dec</a:t>
            </a:r>
            <a:endParaRPr sz="1200">
              <a:solidFill>
                <a:schemeClr val="dk1"/>
              </a:solidFill>
              <a:latin typeface="Kalnia Light"/>
              <a:ea typeface="Kalnia Light"/>
              <a:cs typeface="Kalnia Light"/>
              <a:sym typeface="Kalnia Light"/>
            </a:endParaRPr>
          </a:p>
        </p:txBody>
      </p:sp>
      <p:grpSp>
        <p:nvGrpSpPr>
          <p:cNvPr id="167" name="Google Shape;167;p13"/>
          <p:cNvGrpSpPr/>
          <p:nvPr/>
        </p:nvGrpSpPr>
        <p:grpSpPr>
          <a:xfrm>
            <a:off x="415150" y="2179900"/>
            <a:ext cx="6773100" cy="5624575"/>
            <a:chOff x="415150" y="2179900"/>
            <a:chExt cx="6773100" cy="5624575"/>
          </a:xfrm>
        </p:grpSpPr>
        <p:sp>
          <p:nvSpPr>
            <p:cNvPr id="168" name="Google Shape;168;p13"/>
            <p:cNvSpPr/>
            <p:nvPr/>
          </p:nvSpPr>
          <p:spPr>
            <a:xfrm>
              <a:off x="418575" y="2179900"/>
              <a:ext cx="6766800" cy="56232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cxnSp>
          <p:nvCxnSpPr>
            <p:cNvPr id="169" name="Google Shape;169;p13"/>
            <p:cNvCxnSpPr/>
            <p:nvPr/>
          </p:nvCxnSpPr>
          <p:spPr>
            <a:xfrm>
              <a:off x="415150" y="2494175"/>
              <a:ext cx="6773100" cy="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70" name="Google Shape;170;p13"/>
            <p:cNvCxnSpPr/>
            <p:nvPr/>
          </p:nvCxnSpPr>
          <p:spPr>
            <a:xfrm>
              <a:off x="1384157" y="2179900"/>
              <a:ext cx="0" cy="5623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71" name="Google Shape;171;p13"/>
            <p:cNvCxnSpPr/>
            <p:nvPr/>
          </p:nvCxnSpPr>
          <p:spPr>
            <a:xfrm>
              <a:off x="418575" y="2179900"/>
              <a:ext cx="0" cy="5623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72" name="Google Shape;172;p13"/>
            <p:cNvCxnSpPr/>
            <p:nvPr/>
          </p:nvCxnSpPr>
          <p:spPr>
            <a:xfrm>
              <a:off x="2349739" y="2179900"/>
              <a:ext cx="0" cy="5623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73" name="Google Shape;173;p13"/>
            <p:cNvCxnSpPr/>
            <p:nvPr/>
          </p:nvCxnSpPr>
          <p:spPr>
            <a:xfrm>
              <a:off x="3315321" y="2179900"/>
              <a:ext cx="0" cy="5623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74" name="Google Shape;174;p13"/>
            <p:cNvCxnSpPr/>
            <p:nvPr/>
          </p:nvCxnSpPr>
          <p:spPr>
            <a:xfrm>
              <a:off x="4280904" y="2179900"/>
              <a:ext cx="0" cy="5623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75" name="Google Shape;175;p13"/>
            <p:cNvCxnSpPr/>
            <p:nvPr/>
          </p:nvCxnSpPr>
          <p:spPr>
            <a:xfrm>
              <a:off x="5246486" y="2179900"/>
              <a:ext cx="0" cy="5623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76" name="Google Shape;176;p13"/>
            <p:cNvCxnSpPr/>
            <p:nvPr/>
          </p:nvCxnSpPr>
          <p:spPr>
            <a:xfrm>
              <a:off x="6212068" y="2179900"/>
              <a:ext cx="0" cy="5623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77" name="Google Shape;177;p13"/>
            <p:cNvCxnSpPr/>
            <p:nvPr/>
          </p:nvCxnSpPr>
          <p:spPr>
            <a:xfrm>
              <a:off x="7185375" y="2179900"/>
              <a:ext cx="0" cy="5623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78" name="Google Shape;178;p13"/>
            <p:cNvCxnSpPr/>
            <p:nvPr/>
          </p:nvCxnSpPr>
          <p:spPr>
            <a:xfrm>
              <a:off x="415150" y="3379225"/>
              <a:ext cx="6773100" cy="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79" name="Google Shape;179;p13"/>
            <p:cNvCxnSpPr/>
            <p:nvPr/>
          </p:nvCxnSpPr>
          <p:spPr>
            <a:xfrm>
              <a:off x="415150" y="4264275"/>
              <a:ext cx="6773100" cy="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80" name="Google Shape;180;p13"/>
            <p:cNvCxnSpPr/>
            <p:nvPr/>
          </p:nvCxnSpPr>
          <p:spPr>
            <a:xfrm>
              <a:off x="415150" y="5149325"/>
              <a:ext cx="6773100" cy="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81" name="Google Shape;181;p13"/>
            <p:cNvCxnSpPr/>
            <p:nvPr/>
          </p:nvCxnSpPr>
          <p:spPr>
            <a:xfrm>
              <a:off x="415150" y="6034375"/>
              <a:ext cx="6773100" cy="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82" name="Google Shape;182;p13"/>
            <p:cNvCxnSpPr/>
            <p:nvPr/>
          </p:nvCxnSpPr>
          <p:spPr>
            <a:xfrm>
              <a:off x="415150" y="6919425"/>
              <a:ext cx="6773100" cy="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83" name="Google Shape;183;p13"/>
            <p:cNvCxnSpPr/>
            <p:nvPr/>
          </p:nvCxnSpPr>
          <p:spPr>
            <a:xfrm>
              <a:off x="415150" y="7804475"/>
              <a:ext cx="6773100" cy="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84" name="Google Shape;184;p13"/>
            <p:cNvSpPr txBox="1"/>
            <p:nvPr/>
          </p:nvSpPr>
          <p:spPr>
            <a:xfrm>
              <a:off x="529963" y="2246750"/>
              <a:ext cx="7428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chemeClr val="dk2"/>
                  </a:solidFill>
                  <a:latin typeface="Kalnia Light"/>
                  <a:ea typeface="Kalnia Light"/>
                  <a:cs typeface="Kalnia Light"/>
                  <a:sym typeface="Kalnia Light"/>
                </a:rPr>
                <a:t>MON</a:t>
              </a:r>
              <a:endParaRPr sz="1200">
                <a:solidFill>
                  <a:schemeClr val="dk2"/>
                </a:solidFill>
                <a:latin typeface="Kalnia Light"/>
                <a:ea typeface="Kalnia Light"/>
                <a:cs typeface="Kalnia Light"/>
                <a:sym typeface="Kalnia Light"/>
              </a:endParaRPr>
            </a:p>
          </p:txBody>
        </p:sp>
        <p:sp>
          <p:nvSpPr>
            <p:cNvPr id="185" name="Google Shape;185;p13"/>
            <p:cNvSpPr txBox="1"/>
            <p:nvPr/>
          </p:nvSpPr>
          <p:spPr>
            <a:xfrm>
              <a:off x="1495538" y="2246750"/>
              <a:ext cx="7428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chemeClr val="dk2"/>
                  </a:solidFill>
                  <a:latin typeface="Kalnia Light"/>
                  <a:ea typeface="Kalnia Light"/>
                  <a:cs typeface="Kalnia Light"/>
                  <a:sym typeface="Kalnia Light"/>
                </a:rPr>
                <a:t>TUE</a:t>
              </a:r>
              <a:endParaRPr sz="1200">
                <a:solidFill>
                  <a:schemeClr val="dk2"/>
                </a:solidFill>
                <a:latin typeface="Kalnia Light"/>
                <a:ea typeface="Kalnia Light"/>
                <a:cs typeface="Kalnia Light"/>
                <a:sym typeface="Kalnia Light"/>
              </a:endParaRPr>
            </a:p>
          </p:txBody>
        </p:sp>
        <p:sp>
          <p:nvSpPr>
            <p:cNvPr id="186" name="Google Shape;186;p13"/>
            <p:cNvSpPr txBox="1"/>
            <p:nvPr/>
          </p:nvSpPr>
          <p:spPr>
            <a:xfrm>
              <a:off x="2461125" y="2246750"/>
              <a:ext cx="7428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chemeClr val="dk2"/>
                  </a:solidFill>
                  <a:latin typeface="Kalnia Light"/>
                  <a:ea typeface="Kalnia Light"/>
                  <a:cs typeface="Kalnia Light"/>
                  <a:sym typeface="Kalnia Light"/>
                </a:rPr>
                <a:t>WED</a:t>
              </a:r>
              <a:endParaRPr sz="1200">
                <a:solidFill>
                  <a:schemeClr val="dk2"/>
                </a:solidFill>
                <a:latin typeface="Kalnia Light"/>
                <a:ea typeface="Kalnia Light"/>
                <a:cs typeface="Kalnia Light"/>
                <a:sym typeface="Kalnia Light"/>
              </a:endParaRPr>
            </a:p>
          </p:txBody>
        </p:sp>
        <p:sp>
          <p:nvSpPr>
            <p:cNvPr id="187" name="Google Shape;187;p13"/>
            <p:cNvSpPr txBox="1"/>
            <p:nvPr/>
          </p:nvSpPr>
          <p:spPr>
            <a:xfrm>
              <a:off x="3426700" y="2246750"/>
              <a:ext cx="7428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chemeClr val="dk2"/>
                  </a:solidFill>
                  <a:latin typeface="Kalnia Light"/>
                  <a:ea typeface="Kalnia Light"/>
                  <a:cs typeface="Kalnia Light"/>
                  <a:sym typeface="Kalnia Light"/>
                </a:rPr>
                <a:t>THU</a:t>
              </a:r>
              <a:endParaRPr sz="1200">
                <a:solidFill>
                  <a:schemeClr val="dk2"/>
                </a:solidFill>
                <a:latin typeface="Kalnia Light"/>
                <a:ea typeface="Kalnia Light"/>
                <a:cs typeface="Kalnia Light"/>
                <a:sym typeface="Kalnia Light"/>
              </a:endParaRPr>
            </a:p>
          </p:txBody>
        </p:sp>
        <p:sp>
          <p:nvSpPr>
            <p:cNvPr id="188" name="Google Shape;188;p13"/>
            <p:cNvSpPr txBox="1"/>
            <p:nvPr/>
          </p:nvSpPr>
          <p:spPr>
            <a:xfrm>
              <a:off x="4392288" y="2246750"/>
              <a:ext cx="7428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chemeClr val="dk2"/>
                  </a:solidFill>
                  <a:latin typeface="Kalnia Light"/>
                  <a:ea typeface="Kalnia Light"/>
                  <a:cs typeface="Kalnia Light"/>
                  <a:sym typeface="Kalnia Light"/>
                </a:rPr>
                <a:t>FRI</a:t>
              </a:r>
              <a:endParaRPr sz="1200">
                <a:solidFill>
                  <a:schemeClr val="dk2"/>
                </a:solidFill>
                <a:latin typeface="Kalnia Light"/>
                <a:ea typeface="Kalnia Light"/>
                <a:cs typeface="Kalnia Light"/>
                <a:sym typeface="Kalnia Light"/>
              </a:endParaRPr>
            </a:p>
          </p:txBody>
        </p:sp>
        <p:sp>
          <p:nvSpPr>
            <p:cNvPr id="189" name="Google Shape;189;p13"/>
            <p:cNvSpPr txBox="1"/>
            <p:nvPr/>
          </p:nvSpPr>
          <p:spPr>
            <a:xfrm>
              <a:off x="5357863" y="2246750"/>
              <a:ext cx="7428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chemeClr val="dk2"/>
                  </a:solidFill>
                  <a:latin typeface="Kalnia Light"/>
                  <a:ea typeface="Kalnia Light"/>
                  <a:cs typeface="Kalnia Light"/>
                  <a:sym typeface="Kalnia Light"/>
                </a:rPr>
                <a:t>SAT</a:t>
              </a:r>
              <a:endParaRPr sz="1200">
                <a:solidFill>
                  <a:schemeClr val="dk2"/>
                </a:solidFill>
                <a:latin typeface="Kalnia Light"/>
                <a:ea typeface="Kalnia Light"/>
                <a:cs typeface="Kalnia Light"/>
                <a:sym typeface="Kalnia Light"/>
              </a:endParaRPr>
            </a:p>
          </p:txBody>
        </p:sp>
        <p:sp>
          <p:nvSpPr>
            <p:cNvPr id="190" name="Google Shape;190;p13"/>
            <p:cNvSpPr txBox="1"/>
            <p:nvPr/>
          </p:nvSpPr>
          <p:spPr>
            <a:xfrm>
              <a:off x="6327313" y="2246750"/>
              <a:ext cx="7428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chemeClr val="dk2"/>
                  </a:solidFill>
                  <a:latin typeface="Kalnia Light"/>
                  <a:ea typeface="Kalnia Light"/>
                  <a:cs typeface="Kalnia Light"/>
                  <a:sym typeface="Kalnia Light"/>
                </a:rPr>
                <a:t>SUN</a:t>
              </a:r>
              <a:endParaRPr sz="1200">
                <a:solidFill>
                  <a:schemeClr val="dk2"/>
                </a:solidFill>
                <a:latin typeface="Kalnia Light"/>
                <a:ea typeface="Kalnia Light"/>
                <a:cs typeface="Kalnia Light"/>
                <a:sym typeface="Kalnia Light"/>
              </a:endParaRPr>
            </a:p>
          </p:txBody>
        </p:sp>
        <p:sp>
          <p:nvSpPr>
            <p:cNvPr id="191" name="Google Shape;191;p13"/>
            <p:cNvSpPr txBox="1"/>
            <p:nvPr/>
          </p:nvSpPr>
          <p:spPr>
            <a:xfrm>
              <a:off x="476550" y="2571475"/>
              <a:ext cx="849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chemeClr val="dk2"/>
                </a:solidFill>
                <a:latin typeface="Montserrat Light"/>
                <a:ea typeface="Montserrat Light"/>
                <a:cs typeface="Montserrat Light"/>
                <a:sym typeface="Montserrat Light"/>
              </a:endParaRPr>
            </a:p>
          </p:txBody>
        </p:sp>
        <p:sp>
          <p:nvSpPr>
            <p:cNvPr id="192" name="Google Shape;192;p13"/>
            <p:cNvSpPr txBox="1"/>
            <p:nvPr/>
          </p:nvSpPr>
          <p:spPr>
            <a:xfrm>
              <a:off x="1442150" y="2571475"/>
              <a:ext cx="849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chemeClr val="dk2"/>
                </a:solidFill>
                <a:latin typeface="Montserrat Light"/>
                <a:ea typeface="Montserrat Light"/>
                <a:cs typeface="Montserrat Light"/>
                <a:sym typeface="Montserrat Light"/>
              </a:endParaRPr>
            </a:p>
          </p:txBody>
        </p:sp>
        <p:sp>
          <p:nvSpPr>
            <p:cNvPr id="193" name="Google Shape;193;p13"/>
            <p:cNvSpPr txBox="1"/>
            <p:nvPr/>
          </p:nvSpPr>
          <p:spPr>
            <a:xfrm>
              <a:off x="2407738" y="2571475"/>
              <a:ext cx="849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chemeClr val="dk2"/>
                </a:solidFill>
                <a:latin typeface="Montserrat Light"/>
                <a:ea typeface="Montserrat Light"/>
                <a:cs typeface="Montserrat Light"/>
                <a:sym typeface="Montserrat Light"/>
              </a:endParaRPr>
            </a:p>
          </p:txBody>
        </p:sp>
        <p:sp>
          <p:nvSpPr>
            <p:cNvPr id="194" name="Google Shape;194;p13"/>
            <p:cNvSpPr txBox="1"/>
            <p:nvPr/>
          </p:nvSpPr>
          <p:spPr>
            <a:xfrm>
              <a:off x="3373300" y="2571475"/>
              <a:ext cx="849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chemeClr val="dk2"/>
                </a:solidFill>
                <a:latin typeface="Montserrat Light"/>
                <a:ea typeface="Montserrat Light"/>
                <a:cs typeface="Montserrat Light"/>
                <a:sym typeface="Montserrat Light"/>
              </a:endParaRPr>
            </a:p>
          </p:txBody>
        </p:sp>
        <p:sp>
          <p:nvSpPr>
            <p:cNvPr id="195" name="Google Shape;195;p13"/>
            <p:cNvSpPr txBox="1"/>
            <p:nvPr/>
          </p:nvSpPr>
          <p:spPr>
            <a:xfrm>
              <a:off x="4338888" y="2571475"/>
              <a:ext cx="849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chemeClr val="dk2"/>
                </a:solidFill>
                <a:latin typeface="Montserrat Light"/>
                <a:ea typeface="Montserrat Light"/>
                <a:cs typeface="Montserrat Light"/>
                <a:sym typeface="Montserrat Light"/>
              </a:endParaRPr>
            </a:p>
          </p:txBody>
        </p:sp>
        <p:sp>
          <p:nvSpPr>
            <p:cNvPr id="196" name="Google Shape;196;p13"/>
            <p:cNvSpPr txBox="1"/>
            <p:nvPr/>
          </p:nvSpPr>
          <p:spPr>
            <a:xfrm>
              <a:off x="5304463" y="2571475"/>
              <a:ext cx="849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chemeClr val="dk2"/>
                </a:solidFill>
                <a:latin typeface="Montserrat Light"/>
                <a:ea typeface="Montserrat Light"/>
                <a:cs typeface="Montserrat Light"/>
                <a:sym typeface="Montserrat Light"/>
              </a:endParaRPr>
            </a:p>
          </p:txBody>
        </p:sp>
        <p:sp>
          <p:nvSpPr>
            <p:cNvPr id="197" name="Google Shape;197;p13"/>
            <p:cNvSpPr txBox="1"/>
            <p:nvPr/>
          </p:nvSpPr>
          <p:spPr>
            <a:xfrm>
              <a:off x="6273913" y="2571475"/>
              <a:ext cx="849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chemeClr val="dk2"/>
                </a:solidFill>
                <a:latin typeface="Montserrat Light"/>
                <a:ea typeface="Montserrat Light"/>
                <a:cs typeface="Montserrat Light"/>
                <a:sym typeface="Montserrat Light"/>
              </a:endParaRPr>
            </a:p>
          </p:txBody>
        </p:sp>
        <p:sp>
          <p:nvSpPr>
            <p:cNvPr id="198" name="Google Shape;198;p13"/>
            <p:cNvSpPr txBox="1"/>
            <p:nvPr/>
          </p:nvSpPr>
          <p:spPr>
            <a:xfrm>
              <a:off x="476550" y="3441650"/>
              <a:ext cx="849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chemeClr val="dk2"/>
                </a:solidFill>
                <a:latin typeface="Montserrat Light"/>
                <a:ea typeface="Montserrat Light"/>
                <a:cs typeface="Montserrat Light"/>
                <a:sym typeface="Montserrat Light"/>
              </a:endParaRPr>
            </a:p>
          </p:txBody>
        </p:sp>
        <p:sp>
          <p:nvSpPr>
            <p:cNvPr id="199" name="Google Shape;199;p13"/>
            <p:cNvSpPr txBox="1"/>
            <p:nvPr/>
          </p:nvSpPr>
          <p:spPr>
            <a:xfrm>
              <a:off x="1442150" y="3441650"/>
              <a:ext cx="849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chemeClr val="dk2"/>
                </a:solidFill>
                <a:latin typeface="Montserrat Light"/>
                <a:ea typeface="Montserrat Light"/>
                <a:cs typeface="Montserrat Light"/>
                <a:sym typeface="Montserrat Light"/>
              </a:endParaRPr>
            </a:p>
          </p:txBody>
        </p:sp>
        <p:sp>
          <p:nvSpPr>
            <p:cNvPr id="200" name="Google Shape;200;p13"/>
            <p:cNvSpPr txBox="1"/>
            <p:nvPr/>
          </p:nvSpPr>
          <p:spPr>
            <a:xfrm>
              <a:off x="2407738" y="3441650"/>
              <a:ext cx="849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chemeClr val="dk2"/>
                </a:solidFill>
                <a:latin typeface="Montserrat Light"/>
                <a:ea typeface="Montserrat Light"/>
                <a:cs typeface="Montserrat Light"/>
                <a:sym typeface="Montserrat Light"/>
              </a:endParaRPr>
            </a:p>
          </p:txBody>
        </p:sp>
        <p:sp>
          <p:nvSpPr>
            <p:cNvPr id="201" name="Google Shape;201;p13"/>
            <p:cNvSpPr txBox="1"/>
            <p:nvPr/>
          </p:nvSpPr>
          <p:spPr>
            <a:xfrm>
              <a:off x="3373300" y="3441650"/>
              <a:ext cx="849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chemeClr val="dk2"/>
                </a:solidFill>
                <a:latin typeface="Montserrat Light"/>
                <a:ea typeface="Montserrat Light"/>
                <a:cs typeface="Montserrat Light"/>
                <a:sym typeface="Montserrat Light"/>
              </a:endParaRPr>
            </a:p>
          </p:txBody>
        </p:sp>
        <p:sp>
          <p:nvSpPr>
            <p:cNvPr id="202" name="Google Shape;202;p13"/>
            <p:cNvSpPr txBox="1"/>
            <p:nvPr/>
          </p:nvSpPr>
          <p:spPr>
            <a:xfrm>
              <a:off x="4338888" y="3441650"/>
              <a:ext cx="849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chemeClr val="dk2"/>
                </a:solidFill>
                <a:latin typeface="Montserrat Light"/>
                <a:ea typeface="Montserrat Light"/>
                <a:cs typeface="Montserrat Light"/>
                <a:sym typeface="Montserrat Light"/>
              </a:endParaRPr>
            </a:p>
          </p:txBody>
        </p:sp>
        <p:sp>
          <p:nvSpPr>
            <p:cNvPr id="203" name="Google Shape;203;p13"/>
            <p:cNvSpPr txBox="1"/>
            <p:nvPr/>
          </p:nvSpPr>
          <p:spPr>
            <a:xfrm>
              <a:off x="5304463" y="3441650"/>
              <a:ext cx="849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chemeClr val="dk2"/>
                </a:solidFill>
                <a:latin typeface="Montserrat Light"/>
                <a:ea typeface="Montserrat Light"/>
                <a:cs typeface="Montserrat Light"/>
                <a:sym typeface="Montserrat Light"/>
              </a:endParaRPr>
            </a:p>
          </p:txBody>
        </p:sp>
        <p:sp>
          <p:nvSpPr>
            <p:cNvPr id="204" name="Google Shape;204;p13"/>
            <p:cNvSpPr txBox="1"/>
            <p:nvPr/>
          </p:nvSpPr>
          <p:spPr>
            <a:xfrm>
              <a:off x="6273913" y="3441650"/>
              <a:ext cx="849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chemeClr val="dk2"/>
                </a:solidFill>
                <a:latin typeface="Montserrat Light"/>
                <a:ea typeface="Montserrat Light"/>
                <a:cs typeface="Montserrat Light"/>
                <a:sym typeface="Montserrat Light"/>
              </a:endParaRPr>
            </a:p>
          </p:txBody>
        </p:sp>
        <p:sp>
          <p:nvSpPr>
            <p:cNvPr id="205" name="Google Shape;205;p13"/>
            <p:cNvSpPr txBox="1"/>
            <p:nvPr/>
          </p:nvSpPr>
          <p:spPr>
            <a:xfrm>
              <a:off x="476550" y="4326700"/>
              <a:ext cx="849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chemeClr val="dk2"/>
                </a:solidFill>
                <a:latin typeface="Montserrat Light"/>
                <a:ea typeface="Montserrat Light"/>
                <a:cs typeface="Montserrat Light"/>
                <a:sym typeface="Montserrat Light"/>
              </a:endParaRPr>
            </a:p>
          </p:txBody>
        </p:sp>
        <p:sp>
          <p:nvSpPr>
            <p:cNvPr id="206" name="Google Shape;206;p13"/>
            <p:cNvSpPr txBox="1"/>
            <p:nvPr/>
          </p:nvSpPr>
          <p:spPr>
            <a:xfrm>
              <a:off x="1442150" y="4326700"/>
              <a:ext cx="849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chemeClr val="dk2"/>
                </a:solidFill>
                <a:latin typeface="Montserrat Light"/>
                <a:ea typeface="Montserrat Light"/>
                <a:cs typeface="Montserrat Light"/>
                <a:sym typeface="Montserrat Light"/>
              </a:endParaRPr>
            </a:p>
          </p:txBody>
        </p:sp>
        <p:sp>
          <p:nvSpPr>
            <p:cNvPr id="207" name="Google Shape;207;p13"/>
            <p:cNvSpPr txBox="1"/>
            <p:nvPr/>
          </p:nvSpPr>
          <p:spPr>
            <a:xfrm>
              <a:off x="2407738" y="4326700"/>
              <a:ext cx="849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chemeClr val="dk2"/>
                </a:solidFill>
                <a:latin typeface="Montserrat Light"/>
                <a:ea typeface="Montserrat Light"/>
                <a:cs typeface="Montserrat Light"/>
                <a:sym typeface="Montserrat Light"/>
              </a:endParaRPr>
            </a:p>
          </p:txBody>
        </p:sp>
        <p:sp>
          <p:nvSpPr>
            <p:cNvPr id="208" name="Google Shape;208;p13"/>
            <p:cNvSpPr txBox="1"/>
            <p:nvPr/>
          </p:nvSpPr>
          <p:spPr>
            <a:xfrm>
              <a:off x="3373300" y="4326700"/>
              <a:ext cx="849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chemeClr val="dk2"/>
                </a:solidFill>
                <a:latin typeface="Montserrat Light"/>
                <a:ea typeface="Montserrat Light"/>
                <a:cs typeface="Montserrat Light"/>
                <a:sym typeface="Montserrat Light"/>
              </a:endParaRPr>
            </a:p>
          </p:txBody>
        </p:sp>
        <p:sp>
          <p:nvSpPr>
            <p:cNvPr id="209" name="Google Shape;209;p13"/>
            <p:cNvSpPr txBox="1"/>
            <p:nvPr/>
          </p:nvSpPr>
          <p:spPr>
            <a:xfrm>
              <a:off x="4338888" y="4326700"/>
              <a:ext cx="849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chemeClr val="dk2"/>
                </a:solidFill>
                <a:latin typeface="Montserrat Light"/>
                <a:ea typeface="Montserrat Light"/>
                <a:cs typeface="Montserrat Light"/>
                <a:sym typeface="Montserrat Light"/>
              </a:endParaRPr>
            </a:p>
          </p:txBody>
        </p:sp>
        <p:sp>
          <p:nvSpPr>
            <p:cNvPr id="210" name="Google Shape;210;p13"/>
            <p:cNvSpPr txBox="1"/>
            <p:nvPr/>
          </p:nvSpPr>
          <p:spPr>
            <a:xfrm>
              <a:off x="5304463" y="4326700"/>
              <a:ext cx="849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chemeClr val="dk2"/>
                </a:solidFill>
                <a:latin typeface="Montserrat Light"/>
                <a:ea typeface="Montserrat Light"/>
                <a:cs typeface="Montserrat Light"/>
                <a:sym typeface="Montserrat Light"/>
              </a:endParaRPr>
            </a:p>
          </p:txBody>
        </p:sp>
        <p:sp>
          <p:nvSpPr>
            <p:cNvPr id="211" name="Google Shape;211;p13"/>
            <p:cNvSpPr txBox="1"/>
            <p:nvPr/>
          </p:nvSpPr>
          <p:spPr>
            <a:xfrm>
              <a:off x="6273913" y="4326700"/>
              <a:ext cx="849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chemeClr val="dk2"/>
                </a:solidFill>
                <a:latin typeface="Montserrat Light"/>
                <a:ea typeface="Montserrat Light"/>
                <a:cs typeface="Montserrat Light"/>
                <a:sym typeface="Montserrat Light"/>
              </a:endParaRPr>
            </a:p>
          </p:txBody>
        </p:sp>
        <p:sp>
          <p:nvSpPr>
            <p:cNvPr id="212" name="Google Shape;212;p13"/>
            <p:cNvSpPr txBox="1"/>
            <p:nvPr/>
          </p:nvSpPr>
          <p:spPr>
            <a:xfrm>
              <a:off x="476550" y="5238075"/>
              <a:ext cx="849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chemeClr val="dk2"/>
                </a:solidFill>
                <a:latin typeface="Montserrat Light"/>
                <a:ea typeface="Montserrat Light"/>
                <a:cs typeface="Montserrat Light"/>
                <a:sym typeface="Montserrat Light"/>
              </a:endParaRPr>
            </a:p>
          </p:txBody>
        </p:sp>
        <p:sp>
          <p:nvSpPr>
            <p:cNvPr id="213" name="Google Shape;213;p13"/>
            <p:cNvSpPr txBox="1"/>
            <p:nvPr/>
          </p:nvSpPr>
          <p:spPr>
            <a:xfrm>
              <a:off x="1442150" y="5238075"/>
              <a:ext cx="849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chemeClr val="dk2"/>
                </a:solidFill>
                <a:latin typeface="Montserrat Light"/>
                <a:ea typeface="Montserrat Light"/>
                <a:cs typeface="Montserrat Light"/>
                <a:sym typeface="Montserrat Light"/>
              </a:endParaRPr>
            </a:p>
          </p:txBody>
        </p:sp>
        <p:sp>
          <p:nvSpPr>
            <p:cNvPr id="214" name="Google Shape;214;p13"/>
            <p:cNvSpPr txBox="1"/>
            <p:nvPr/>
          </p:nvSpPr>
          <p:spPr>
            <a:xfrm>
              <a:off x="2407738" y="5238075"/>
              <a:ext cx="849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chemeClr val="dk2"/>
                </a:solidFill>
                <a:latin typeface="Montserrat Light"/>
                <a:ea typeface="Montserrat Light"/>
                <a:cs typeface="Montserrat Light"/>
                <a:sym typeface="Montserrat Light"/>
              </a:endParaRPr>
            </a:p>
          </p:txBody>
        </p:sp>
        <p:sp>
          <p:nvSpPr>
            <p:cNvPr id="215" name="Google Shape;215;p13"/>
            <p:cNvSpPr txBox="1"/>
            <p:nvPr/>
          </p:nvSpPr>
          <p:spPr>
            <a:xfrm>
              <a:off x="3373300" y="5238075"/>
              <a:ext cx="849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chemeClr val="dk2"/>
                </a:solidFill>
                <a:latin typeface="Montserrat Light"/>
                <a:ea typeface="Montserrat Light"/>
                <a:cs typeface="Montserrat Light"/>
                <a:sym typeface="Montserrat Light"/>
              </a:endParaRPr>
            </a:p>
          </p:txBody>
        </p:sp>
        <p:sp>
          <p:nvSpPr>
            <p:cNvPr id="216" name="Google Shape;216;p13"/>
            <p:cNvSpPr txBox="1"/>
            <p:nvPr/>
          </p:nvSpPr>
          <p:spPr>
            <a:xfrm>
              <a:off x="4338888" y="5238075"/>
              <a:ext cx="849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chemeClr val="dk2"/>
                </a:solidFill>
                <a:latin typeface="Montserrat Light"/>
                <a:ea typeface="Montserrat Light"/>
                <a:cs typeface="Montserrat Light"/>
                <a:sym typeface="Montserrat Light"/>
              </a:endParaRPr>
            </a:p>
          </p:txBody>
        </p:sp>
        <p:sp>
          <p:nvSpPr>
            <p:cNvPr id="217" name="Google Shape;217;p13"/>
            <p:cNvSpPr txBox="1"/>
            <p:nvPr/>
          </p:nvSpPr>
          <p:spPr>
            <a:xfrm>
              <a:off x="5304463" y="5238075"/>
              <a:ext cx="849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chemeClr val="dk2"/>
                </a:solidFill>
                <a:latin typeface="Montserrat Light"/>
                <a:ea typeface="Montserrat Light"/>
                <a:cs typeface="Montserrat Light"/>
                <a:sym typeface="Montserrat Light"/>
              </a:endParaRPr>
            </a:p>
          </p:txBody>
        </p:sp>
        <p:sp>
          <p:nvSpPr>
            <p:cNvPr id="218" name="Google Shape;218;p13"/>
            <p:cNvSpPr txBox="1"/>
            <p:nvPr/>
          </p:nvSpPr>
          <p:spPr>
            <a:xfrm>
              <a:off x="6273913" y="5238075"/>
              <a:ext cx="849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chemeClr val="dk2"/>
                </a:solidFill>
                <a:latin typeface="Montserrat Light"/>
                <a:ea typeface="Montserrat Light"/>
                <a:cs typeface="Montserrat Light"/>
                <a:sym typeface="Montserrat Light"/>
              </a:endParaRPr>
            </a:p>
          </p:txBody>
        </p:sp>
        <p:sp>
          <p:nvSpPr>
            <p:cNvPr id="219" name="Google Shape;219;p13"/>
            <p:cNvSpPr txBox="1"/>
            <p:nvPr/>
          </p:nvSpPr>
          <p:spPr>
            <a:xfrm>
              <a:off x="476550" y="6121075"/>
              <a:ext cx="849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chemeClr val="dk2"/>
                </a:solidFill>
                <a:latin typeface="Montserrat Light"/>
                <a:ea typeface="Montserrat Light"/>
                <a:cs typeface="Montserrat Light"/>
                <a:sym typeface="Montserrat Light"/>
              </a:endParaRPr>
            </a:p>
          </p:txBody>
        </p:sp>
        <p:sp>
          <p:nvSpPr>
            <p:cNvPr id="220" name="Google Shape;220;p13"/>
            <p:cNvSpPr txBox="1"/>
            <p:nvPr/>
          </p:nvSpPr>
          <p:spPr>
            <a:xfrm>
              <a:off x="1442150" y="6121075"/>
              <a:ext cx="849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chemeClr val="dk2"/>
                </a:solidFill>
                <a:latin typeface="Montserrat Light"/>
                <a:ea typeface="Montserrat Light"/>
                <a:cs typeface="Montserrat Light"/>
                <a:sym typeface="Montserrat Light"/>
              </a:endParaRPr>
            </a:p>
          </p:txBody>
        </p:sp>
        <p:sp>
          <p:nvSpPr>
            <p:cNvPr id="221" name="Google Shape;221;p13"/>
            <p:cNvSpPr txBox="1"/>
            <p:nvPr/>
          </p:nvSpPr>
          <p:spPr>
            <a:xfrm>
              <a:off x="2407738" y="6121075"/>
              <a:ext cx="849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chemeClr val="dk2"/>
                </a:solidFill>
                <a:latin typeface="Montserrat Light"/>
                <a:ea typeface="Montserrat Light"/>
                <a:cs typeface="Montserrat Light"/>
                <a:sym typeface="Montserrat Light"/>
              </a:endParaRPr>
            </a:p>
          </p:txBody>
        </p:sp>
        <p:sp>
          <p:nvSpPr>
            <p:cNvPr id="222" name="Google Shape;222;p13"/>
            <p:cNvSpPr txBox="1"/>
            <p:nvPr/>
          </p:nvSpPr>
          <p:spPr>
            <a:xfrm>
              <a:off x="3373300" y="6121075"/>
              <a:ext cx="849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chemeClr val="dk2"/>
                </a:solidFill>
                <a:latin typeface="Montserrat Light"/>
                <a:ea typeface="Montserrat Light"/>
                <a:cs typeface="Montserrat Light"/>
                <a:sym typeface="Montserrat Light"/>
              </a:endParaRPr>
            </a:p>
          </p:txBody>
        </p:sp>
        <p:sp>
          <p:nvSpPr>
            <p:cNvPr id="223" name="Google Shape;223;p13"/>
            <p:cNvSpPr txBox="1"/>
            <p:nvPr/>
          </p:nvSpPr>
          <p:spPr>
            <a:xfrm>
              <a:off x="4338888" y="6121075"/>
              <a:ext cx="849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chemeClr val="dk2"/>
                </a:solidFill>
                <a:latin typeface="Montserrat Light"/>
                <a:ea typeface="Montserrat Light"/>
                <a:cs typeface="Montserrat Light"/>
                <a:sym typeface="Montserrat Light"/>
              </a:endParaRPr>
            </a:p>
          </p:txBody>
        </p:sp>
        <p:sp>
          <p:nvSpPr>
            <p:cNvPr id="224" name="Google Shape;224;p13"/>
            <p:cNvSpPr txBox="1"/>
            <p:nvPr/>
          </p:nvSpPr>
          <p:spPr>
            <a:xfrm>
              <a:off x="5304463" y="6121075"/>
              <a:ext cx="849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chemeClr val="dk2"/>
                </a:solidFill>
                <a:latin typeface="Montserrat Light"/>
                <a:ea typeface="Montserrat Light"/>
                <a:cs typeface="Montserrat Light"/>
                <a:sym typeface="Montserrat Light"/>
              </a:endParaRPr>
            </a:p>
          </p:txBody>
        </p:sp>
        <p:sp>
          <p:nvSpPr>
            <p:cNvPr id="225" name="Google Shape;225;p13"/>
            <p:cNvSpPr txBox="1"/>
            <p:nvPr/>
          </p:nvSpPr>
          <p:spPr>
            <a:xfrm>
              <a:off x="6273913" y="6121075"/>
              <a:ext cx="849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chemeClr val="dk2"/>
                </a:solidFill>
                <a:latin typeface="Montserrat Light"/>
                <a:ea typeface="Montserrat Light"/>
                <a:cs typeface="Montserrat Light"/>
                <a:sym typeface="Montserrat Light"/>
              </a:endParaRPr>
            </a:p>
          </p:txBody>
        </p:sp>
        <p:sp>
          <p:nvSpPr>
            <p:cNvPr id="226" name="Google Shape;226;p13"/>
            <p:cNvSpPr txBox="1"/>
            <p:nvPr/>
          </p:nvSpPr>
          <p:spPr>
            <a:xfrm>
              <a:off x="476550" y="7006125"/>
              <a:ext cx="849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chemeClr val="dk2"/>
                </a:solidFill>
                <a:latin typeface="Montserrat Light"/>
                <a:ea typeface="Montserrat Light"/>
                <a:cs typeface="Montserrat Light"/>
                <a:sym typeface="Montserrat Light"/>
              </a:endParaRPr>
            </a:p>
          </p:txBody>
        </p:sp>
        <p:sp>
          <p:nvSpPr>
            <p:cNvPr id="227" name="Google Shape;227;p13"/>
            <p:cNvSpPr txBox="1"/>
            <p:nvPr/>
          </p:nvSpPr>
          <p:spPr>
            <a:xfrm>
              <a:off x="1442150" y="7006125"/>
              <a:ext cx="849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chemeClr val="dk2"/>
                </a:solidFill>
                <a:latin typeface="Montserrat Light"/>
                <a:ea typeface="Montserrat Light"/>
                <a:cs typeface="Montserrat Light"/>
                <a:sym typeface="Montserrat Light"/>
              </a:endParaRPr>
            </a:p>
          </p:txBody>
        </p:sp>
        <p:sp>
          <p:nvSpPr>
            <p:cNvPr id="228" name="Google Shape;228;p13"/>
            <p:cNvSpPr txBox="1"/>
            <p:nvPr/>
          </p:nvSpPr>
          <p:spPr>
            <a:xfrm>
              <a:off x="2407738" y="7006125"/>
              <a:ext cx="849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chemeClr val="dk2"/>
                </a:solidFill>
                <a:latin typeface="Montserrat Light"/>
                <a:ea typeface="Montserrat Light"/>
                <a:cs typeface="Montserrat Light"/>
                <a:sym typeface="Montserrat Light"/>
              </a:endParaRPr>
            </a:p>
          </p:txBody>
        </p:sp>
        <p:sp>
          <p:nvSpPr>
            <p:cNvPr id="229" name="Google Shape;229;p13"/>
            <p:cNvSpPr txBox="1"/>
            <p:nvPr/>
          </p:nvSpPr>
          <p:spPr>
            <a:xfrm>
              <a:off x="3373300" y="7006125"/>
              <a:ext cx="849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chemeClr val="dk2"/>
                </a:solidFill>
                <a:latin typeface="Montserrat Light"/>
                <a:ea typeface="Montserrat Light"/>
                <a:cs typeface="Montserrat Light"/>
                <a:sym typeface="Montserrat Light"/>
              </a:endParaRPr>
            </a:p>
          </p:txBody>
        </p:sp>
        <p:sp>
          <p:nvSpPr>
            <p:cNvPr id="230" name="Google Shape;230;p13"/>
            <p:cNvSpPr txBox="1"/>
            <p:nvPr/>
          </p:nvSpPr>
          <p:spPr>
            <a:xfrm>
              <a:off x="4338888" y="7006125"/>
              <a:ext cx="849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chemeClr val="dk2"/>
                </a:solidFill>
                <a:latin typeface="Montserrat Light"/>
                <a:ea typeface="Montserrat Light"/>
                <a:cs typeface="Montserrat Light"/>
                <a:sym typeface="Montserrat Light"/>
              </a:endParaRPr>
            </a:p>
          </p:txBody>
        </p:sp>
        <p:sp>
          <p:nvSpPr>
            <p:cNvPr id="231" name="Google Shape;231;p13"/>
            <p:cNvSpPr txBox="1"/>
            <p:nvPr/>
          </p:nvSpPr>
          <p:spPr>
            <a:xfrm>
              <a:off x="5304463" y="7006125"/>
              <a:ext cx="849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chemeClr val="dk2"/>
                </a:solidFill>
                <a:latin typeface="Montserrat Light"/>
                <a:ea typeface="Montserrat Light"/>
                <a:cs typeface="Montserrat Light"/>
                <a:sym typeface="Montserrat Light"/>
              </a:endParaRPr>
            </a:p>
          </p:txBody>
        </p:sp>
        <p:sp>
          <p:nvSpPr>
            <p:cNvPr id="232" name="Google Shape;232;p13"/>
            <p:cNvSpPr txBox="1"/>
            <p:nvPr/>
          </p:nvSpPr>
          <p:spPr>
            <a:xfrm>
              <a:off x="6273913" y="7006125"/>
              <a:ext cx="849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chemeClr val="dk2"/>
                </a:solidFill>
                <a:latin typeface="Montserrat Light"/>
                <a:ea typeface="Montserrat Light"/>
                <a:cs typeface="Montserrat Light"/>
                <a:sym typeface="Montserrat Light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