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Montserrat"/>
      <p:regular r:id="rId6"/>
      <p:bold r:id="rId7"/>
      <p:italic r:id="rId8"/>
      <p:boldItalic r:id="rId9"/>
    </p:embeddedFont>
    <p:embeddedFont>
      <p:font typeface="Montserrat Light"/>
      <p:regular r:id="rId10"/>
      <p:bold r:id="rId11"/>
      <p:italic r:id="rId12"/>
      <p:boldItalic r:id="rId13"/>
    </p:embeddedFont>
    <p:embeddedFont>
      <p:font typeface="Kalnia Light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Light-bold.fntdata"/><Relationship Id="rId10" Type="http://schemas.openxmlformats.org/officeDocument/2006/relationships/font" Target="fonts/MontserratLight-regular.fntdata"/><Relationship Id="rId13" Type="http://schemas.openxmlformats.org/officeDocument/2006/relationships/font" Target="fonts/MontserratLight-boldItalic.fntdata"/><Relationship Id="rId12" Type="http://schemas.openxmlformats.org/officeDocument/2006/relationships/font" Target="fonts/Montserrat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boldItalic.fntdata"/><Relationship Id="rId15" Type="http://schemas.openxmlformats.org/officeDocument/2006/relationships/font" Target="fonts/KalniaLight-bold.fntdata"/><Relationship Id="rId14" Type="http://schemas.openxmlformats.org/officeDocument/2006/relationships/font" Target="fonts/KalniaLight-regular.fntdata"/><Relationship Id="rId5" Type="http://schemas.openxmlformats.org/officeDocument/2006/relationships/slide" Target="slides/slide1.xml"/><Relationship Id="rId6" Type="http://schemas.openxmlformats.org/officeDocument/2006/relationships/font" Target="fonts/Montserrat-regular.fntdata"/><Relationship Id="rId7" Type="http://schemas.openxmlformats.org/officeDocument/2006/relationships/font" Target="fonts/Montserrat-bold.fntdata"/><Relationship Id="rId8" Type="http://schemas.openxmlformats.org/officeDocument/2006/relationships/font" Target="fonts/Montserra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18575" y="8116475"/>
            <a:ext cx="6766800" cy="2210100"/>
            <a:chOff x="418575" y="8116475"/>
            <a:chExt cx="6766800" cy="2210100"/>
          </a:xfrm>
        </p:grpSpPr>
        <p:sp>
          <p:nvSpPr>
            <p:cNvPr id="55" name="Google Shape;55;p13"/>
            <p:cNvSpPr/>
            <p:nvPr/>
          </p:nvSpPr>
          <p:spPr>
            <a:xfrm>
              <a:off x="418575" y="8116475"/>
              <a:ext cx="6766800" cy="2210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418575" y="8116475"/>
              <a:ext cx="6766800" cy="353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13"/>
          <p:cNvSpPr txBox="1"/>
          <p:nvPr/>
        </p:nvSpPr>
        <p:spPr>
          <a:xfrm>
            <a:off x="415150" y="545281"/>
            <a:ext cx="6766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5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MONTHLY MEAL PLANNER</a:t>
            </a:r>
            <a:endParaRPr sz="35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3022518" y="1104975"/>
            <a:ext cx="1553354" cy="323100"/>
            <a:chOff x="3022518" y="1104975"/>
            <a:chExt cx="1553354" cy="3231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3077200" y="1104975"/>
              <a:ext cx="1442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latin typeface="Kalnia Light"/>
                  <a:ea typeface="Kalnia Light"/>
                  <a:cs typeface="Kalnia Light"/>
                  <a:sym typeface="Kalnia Light"/>
                </a:rPr>
                <a:t>2025</a:t>
              </a:r>
              <a:endParaRPr sz="2100"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pic>
          <p:nvPicPr>
            <p:cNvPr id="60" name="Google Shape;6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37022" y="1150800"/>
              <a:ext cx="138850" cy="231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022518" y="1150800"/>
              <a:ext cx="138850" cy="2314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2" name="Google Shape;62;p13"/>
          <p:cNvGrpSpPr/>
          <p:nvPr/>
        </p:nvGrpSpPr>
        <p:grpSpPr>
          <a:xfrm>
            <a:off x="625099" y="8536296"/>
            <a:ext cx="6347276" cy="1609461"/>
            <a:chOff x="625099" y="8536296"/>
            <a:chExt cx="6347276" cy="1609461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625099" y="8536296"/>
              <a:ext cx="1964701" cy="1609461"/>
              <a:chOff x="625099" y="8536296"/>
              <a:chExt cx="1964701" cy="1609461"/>
            </a:xfrm>
          </p:grpSpPr>
          <p:grpSp>
            <p:nvGrpSpPr>
              <p:cNvPr id="64" name="Google Shape;64;p13"/>
              <p:cNvGrpSpPr/>
              <p:nvPr/>
            </p:nvGrpSpPr>
            <p:grpSpPr>
              <a:xfrm>
                <a:off x="625099" y="8536296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65" name="Google Shape;65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66" name="Google Shape;66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67" name="Google Shape;67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68" name="Google Shape;68;p13"/>
              <p:cNvGrpSpPr/>
              <p:nvPr/>
            </p:nvGrpSpPr>
            <p:grpSpPr>
              <a:xfrm>
                <a:off x="625099" y="8770148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69" name="Google Shape;69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70" name="Google Shape;70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1" name="Google Shape;71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72" name="Google Shape;72;p13"/>
              <p:cNvGrpSpPr/>
              <p:nvPr/>
            </p:nvGrpSpPr>
            <p:grpSpPr>
              <a:xfrm>
                <a:off x="625099" y="9003999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73" name="Google Shape;73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74" name="Google Shape;74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5" name="Google Shape;75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76" name="Google Shape;76;p13"/>
              <p:cNvGrpSpPr/>
              <p:nvPr/>
            </p:nvGrpSpPr>
            <p:grpSpPr>
              <a:xfrm>
                <a:off x="625099" y="9237850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77" name="Google Shape;77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78" name="Google Shape;78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9" name="Google Shape;79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80" name="Google Shape;80;p13"/>
              <p:cNvGrpSpPr/>
              <p:nvPr/>
            </p:nvGrpSpPr>
            <p:grpSpPr>
              <a:xfrm>
                <a:off x="625099" y="9471701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81" name="Google Shape;81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82" name="Google Shape;82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3" name="Google Shape;83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84" name="Google Shape;84;p13"/>
              <p:cNvGrpSpPr/>
              <p:nvPr/>
            </p:nvGrpSpPr>
            <p:grpSpPr>
              <a:xfrm>
                <a:off x="625099" y="9705552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85" name="Google Shape;85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86" name="Google Shape;86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7" name="Google Shape;87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88" name="Google Shape;88;p13"/>
              <p:cNvGrpSpPr/>
              <p:nvPr/>
            </p:nvGrpSpPr>
            <p:grpSpPr>
              <a:xfrm>
                <a:off x="625099" y="9939404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89" name="Google Shape;89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90" name="Google Shape;90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1" name="Google Shape;91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</p:grpSp>
        <p:grpSp>
          <p:nvGrpSpPr>
            <p:cNvPr id="92" name="Google Shape;92;p13"/>
            <p:cNvGrpSpPr/>
            <p:nvPr/>
          </p:nvGrpSpPr>
          <p:grpSpPr>
            <a:xfrm>
              <a:off x="2813724" y="8536296"/>
              <a:ext cx="1964701" cy="1609461"/>
              <a:chOff x="2813724" y="8536296"/>
              <a:chExt cx="1964701" cy="1609461"/>
            </a:xfrm>
          </p:grpSpPr>
          <p:grpSp>
            <p:nvGrpSpPr>
              <p:cNvPr id="93" name="Google Shape;93;p13"/>
              <p:cNvGrpSpPr/>
              <p:nvPr/>
            </p:nvGrpSpPr>
            <p:grpSpPr>
              <a:xfrm>
                <a:off x="2813724" y="8536296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94" name="Google Shape;94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95" name="Google Shape;95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6" name="Google Shape;96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97" name="Google Shape;97;p13"/>
              <p:cNvGrpSpPr/>
              <p:nvPr/>
            </p:nvGrpSpPr>
            <p:grpSpPr>
              <a:xfrm>
                <a:off x="2813724" y="8770148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98" name="Google Shape;98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99" name="Google Shape;99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00" name="Google Shape;100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01" name="Google Shape;101;p13"/>
              <p:cNvGrpSpPr/>
              <p:nvPr/>
            </p:nvGrpSpPr>
            <p:grpSpPr>
              <a:xfrm>
                <a:off x="2813724" y="9003999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02" name="Google Shape;102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03" name="Google Shape;103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04" name="Google Shape;104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05" name="Google Shape;105;p13"/>
              <p:cNvGrpSpPr/>
              <p:nvPr/>
            </p:nvGrpSpPr>
            <p:grpSpPr>
              <a:xfrm>
                <a:off x="2813724" y="9237850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06" name="Google Shape;106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07" name="Google Shape;107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08" name="Google Shape;108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09" name="Google Shape;109;p13"/>
              <p:cNvGrpSpPr/>
              <p:nvPr/>
            </p:nvGrpSpPr>
            <p:grpSpPr>
              <a:xfrm>
                <a:off x="2813724" y="9471701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10" name="Google Shape;110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1" name="Google Shape;111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12" name="Google Shape;112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13" name="Google Shape;113;p13"/>
              <p:cNvGrpSpPr/>
              <p:nvPr/>
            </p:nvGrpSpPr>
            <p:grpSpPr>
              <a:xfrm>
                <a:off x="2813724" y="9705552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14" name="Google Shape;114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5" name="Google Shape;115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16" name="Google Shape;116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17" name="Google Shape;117;p13"/>
              <p:cNvGrpSpPr/>
              <p:nvPr/>
            </p:nvGrpSpPr>
            <p:grpSpPr>
              <a:xfrm>
                <a:off x="2813724" y="9939404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18" name="Google Shape;118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9" name="Google Shape;119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0" name="Google Shape;120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</p:grpSp>
        <p:grpSp>
          <p:nvGrpSpPr>
            <p:cNvPr id="121" name="Google Shape;121;p13"/>
            <p:cNvGrpSpPr/>
            <p:nvPr/>
          </p:nvGrpSpPr>
          <p:grpSpPr>
            <a:xfrm>
              <a:off x="5007674" y="8536296"/>
              <a:ext cx="1964701" cy="1609461"/>
              <a:chOff x="5007674" y="8536296"/>
              <a:chExt cx="1964701" cy="1609461"/>
            </a:xfrm>
          </p:grpSpPr>
          <p:grpSp>
            <p:nvGrpSpPr>
              <p:cNvPr id="122" name="Google Shape;122;p13"/>
              <p:cNvGrpSpPr/>
              <p:nvPr/>
            </p:nvGrpSpPr>
            <p:grpSpPr>
              <a:xfrm>
                <a:off x="5007674" y="8536296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23" name="Google Shape;123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24" name="Google Shape;124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5" name="Google Shape;125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26" name="Google Shape;126;p13"/>
              <p:cNvGrpSpPr/>
              <p:nvPr/>
            </p:nvGrpSpPr>
            <p:grpSpPr>
              <a:xfrm>
                <a:off x="5007674" y="8770148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27" name="Google Shape;127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28" name="Google Shape;128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9" name="Google Shape;129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30" name="Google Shape;130;p13"/>
              <p:cNvGrpSpPr/>
              <p:nvPr/>
            </p:nvGrpSpPr>
            <p:grpSpPr>
              <a:xfrm>
                <a:off x="5007674" y="9003999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31" name="Google Shape;131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32" name="Google Shape;132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33" name="Google Shape;133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34" name="Google Shape;134;p13"/>
              <p:cNvGrpSpPr/>
              <p:nvPr/>
            </p:nvGrpSpPr>
            <p:grpSpPr>
              <a:xfrm>
                <a:off x="5007674" y="9237850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35" name="Google Shape;135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36" name="Google Shape;136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37" name="Google Shape;137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38" name="Google Shape;138;p13"/>
              <p:cNvGrpSpPr/>
              <p:nvPr/>
            </p:nvGrpSpPr>
            <p:grpSpPr>
              <a:xfrm>
                <a:off x="5007674" y="9471701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39" name="Google Shape;139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40" name="Google Shape;140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41" name="Google Shape;141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42" name="Google Shape;142;p13"/>
              <p:cNvGrpSpPr/>
              <p:nvPr/>
            </p:nvGrpSpPr>
            <p:grpSpPr>
              <a:xfrm>
                <a:off x="5007674" y="9705552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43" name="Google Shape;143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44" name="Google Shape;144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45" name="Google Shape;145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146" name="Google Shape;146;p13"/>
              <p:cNvGrpSpPr/>
              <p:nvPr/>
            </p:nvGrpSpPr>
            <p:grpSpPr>
              <a:xfrm>
                <a:off x="5007674" y="9939404"/>
                <a:ext cx="1964701" cy="206354"/>
                <a:chOff x="625099" y="8536296"/>
                <a:chExt cx="1964701" cy="206354"/>
              </a:xfrm>
            </p:grpSpPr>
            <p:pic>
              <p:nvPicPr>
                <p:cNvPr id="147" name="Google Shape;147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25099" y="8542000"/>
                  <a:ext cx="92200" cy="145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48" name="Google Shape;148;p13"/>
                <p:cNvCxnSpPr/>
                <p:nvPr/>
              </p:nvCxnSpPr>
              <p:spPr>
                <a:xfrm>
                  <a:off x="639125" y="8742650"/>
                  <a:ext cx="194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49" name="Google Shape;149;p13"/>
                <p:cNvSpPr txBox="1"/>
                <p:nvPr/>
              </p:nvSpPr>
              <p:spPr>
                <a:xfrm>
                  <a:off x="764600" y="8536296"/>
                  <a:ext cx="18252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</p:grpSp>
      </p:grpSp>
      <p:sp>
        <p:nvSpPr>
          <p:cNvPr id="150" name="Google Shape;150;p13"/>
          <p:cNvSpPr txBox="1"/>
          <p:nvPr/>
        </p:nvSpPr>
        <p:spPr>
          <a:xfrm>
            <a:off x="2646475" y="8116475"/>
            <a:ext cx="2267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2"/>
                </a:solidFill>
                <a:latin typeface="Kalnia Light"/>
                <a:ea typeface="Kalnia Light"/>
                <a:cs typeface="Kalnia Light"/>
                <a:sym typeface="Kalnia Light"/>
              </a:rPr>
              <a:t>Grocery List</a:t>
            </a:r>
            <a:endParaRPr sz="1200">
              <a:solidFill>
                <a:schemeClr val="dk2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151" name="Google Shape;151;p13"/>
          <p:cNvSpPr/>
          <p:nvPr/>
        </p:nvSpPr>
        <p:spPr>
          <a:xfrm>
            <a:off x="418575" y="378575"/>
            <a:ext cx="6766800" cy="1494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2" name="Google Shape;152;p13"/>
          <p:cNvSpPr/>
          <p:nvPr/>
        </p:nvSpPr>
        <p:spPr>
          <a:xfrm>
            <a:off x="418575" y="1521800"/>
            <a:ext cx="6766800" cy="350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642988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Jan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1145713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Feb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155" name="Google Shape;155;p13"/>
          <p:cNvSpPr txBox="1"/>
          <p:nvPr/>
        </p:nvSpPr>
        <p:spPr>
          <a:xfrm>
            <a:off x="1671796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Mar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2197880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Apr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2723963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May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158" name="Google Shape;158;p13"/>
          <p:cNvSpPr txBox="1"/>
          <p:nvPr/>
        </p:nvSpPr>
        <p:spPr>
          <a:xfrm>
            <a:off x="3250047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Jun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159" name="Google Shape;159;p13"/>
          <p:cNvSpPr txBox="1"/>
          <p:nvPr/>
        </p:nvSpPr>
        <p:spPr>
          <a:xfrm>
            <a:off x="3776131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Jul 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4302214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Aug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grpSp>
        <p:nvGrpSpPr>
          <p:cNvPr id="161" name="Google Shape;161;p13"/>
          <p:cNvGrpSpPr/>
          <p:nvPr/>
        </p:nvGrpSpPr>
        <p:grpSpPr>
          <a:xfrm>
            <a:off x="4828298" y="1577400"/>
            <a:ext cx="514200" cy="243600"/>
            <a:chOff x="4828298" y="1577400"/>
            <a:chExt cx="514200" cy="243600"/>
          </a:xfrm>
        </p:grpSpPr>
        <p:sp>
          <p:nvSpPr>
            <p:cNvPr id="162" name="Google Shape;162;p13"/>
            <p:cNvSpPr/>
            <p:nvPr/>
          </p:nvSpPr>
          <p:spPr>
            <a:xfrm>
              <a:off x="4862800" y="1577400"/>
              <a:ext cx="445200" cy="243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3"/>
            <p:cNvSpPr txBox="1"/>
            <p:nvPr/>
          </p:nvSpPr>
          <p:spPr>
            <a:xfrm>
              <a:off x="4828298" y="1599017"/>
              <a:ext cx="514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Kalnia Light"/>
                  <a:ea typeface="Kalnia Light"/>
                  <a:cs typeface="Kalnia Light"/>
                  <a:sym typeface="Kalnia Light"/>
                </a:rPr>
                <a:t>Sep</a:t>
              </a:r>
              <a:endParaRPr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</p:grpSp>
      <p:sp>
        <p:nvSpPr>
          <p:cNvPr id="164" name="Google Shape;164;p13"/>
          <p:cNvSpPr txBox="1"/>
          <p:nvPr/>
        </p:nvSpPr>
        <p:spPr>
          <a:xfrm>
            <a:off x="5354382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Oct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5880465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Nov 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166" name="Google Shape;166;p13"/>
          <p:cNvSpPr txBox="1"/>
          <p:nvPr/>
        </p:nvSpPr>
        <p:spPr>
          <a:xfrm>
            <a:off x="6406549" y="1599017"/>
            <a:ext cx="514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Kalnia Light"/>
                <a:ea typeface="Kalnia Light"/>
                <a:cs typeface="Kalnia Light"/>
                <a:sym typeface="Kalnia Light"/>
              </a:rPr>
              <a:t>Dec</a:t>
            </a:r>
            <a:endParaRPr sz="1200">
              <a:solidFill>
                <a:schemeClr val="dk1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grpSp>
        <p:nvGrpSpPr>
          <p:cNvPr id="167" name="Google Shape;167;p13"/>
          <p:cNvGrpSpPr/>
          <p:nvPr/>
        </p:nvGrpSpPr>
        <p:grpSpPr>
          <a:xfrm>
            <a:off x="415150" y="2179900"/>
            <a:ext cx="6773100" cy="5624575"/>
            <a:chOff x="415150" y="2179900"/>
            <a:chExt cx="6773100" cy="5624575"/>
          </a:xfrm>
        </p:grpSpPr>
        <p:sp>
          <p:nvSpPr>
            <p:cNvPr id="168" name="Google Shape;168;p13"/>
            <p:cNvSpPr/>
            <p:nvPr/>
          </p:nvSpPr>
          <p:spPr>
            <a:xfrm>
              <a:off x="418575" y="2179900"/>
              <a:ext cx="6766800" cy="56232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cxnSp>
          <p:nvCxnSpPr>
            <p:cNvPr id="169" name="Google Shape;169;p13"/>
            <p:cNvCxnSpPr/>
            <p:nvPr/>
          </p:nvCxnSpPr>
          <p:spPr>
            <a:xfrm>
              <a:off x="415150" y="2494175"/>
              <a:ext cx="6773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13"/>
            <p:cNvCxnSpPr/>
            <p:nvPr/>
          </p:nvCxnSpPr>
          <p:spPr>
            <a:xfrm>
              <a:off x="1384157" y="2179900"/>
              <a:ext cx="0" cy="5623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13"/>
            <p:cNvCxnSpPr/>
            <p:nvPr/>
          </p:nvCxnSpPr>
          <p:spPr>
            <a:xfrm>
              <a:off x="418575" y="2179900"/>
              <a:ext cx="0" cy="5623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13"/>
            <p:cNvCxnSpPr/>
            <p:nvPr/>
          </p:nvCxnSpPr>
          <p:spPr>
            <a:xfrm>
              <a:off x="2349739" y="2179900"/>
              <a:ext cx="0" cy="5623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" name="Google Shape;173;p13"/>
            <p:cNvCxnSpPr/>
            <p:nvPr/>
          </p:nvCxnSpPr>
          <p:spPr>
            <a:xfrm>
              <a:off x="3315321" y="2179900"/>
              <a:ext cx="0" cy="5623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4" name="Google Shape;174;p13"/>
            <p:cNvCxnSpPr/>
            <p:nvPr/>
          </p:nvCxnSpPr>
          <p:spPr>
            <a:xfrm>
              <a:off x="4280904" y="2179900"/>
              <a:ext cx="0" cy="5623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5" name="Google Shape;175;p13"/>
            <p:cNvCxnSpPr/>
            <p:nvPr/>
          </p:nvCxnSpPr>
          <p:spPr>
            <a:xfrm>
              <a:off x="5246486" y="2179900"/>
              <a:ext cx="0" cy="5623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6" name="Google Shape;176;p13"/>
            <p:cNvCxnSpPr/>
            <p:nvPr/>
          </p:nvCxnSpPr>
          <p:spPr>
            <a:xfrm>
              <a:off x="6212068" y="2179900"/>
              <a:ext cx="0" cy="5623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7" name="Google Shape;177;p13"/>
            <p:cNvCxnSpPr/>
            <p:nvPr/>
          </p:nvCxnSpPr>
          <p:spPr>
            <a:xfrm>
              <a:off x="7185375" y="2179900"/>
              <a:ext cx="0" cy="5623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8" name="Google Shape;178;p13"/>
            <p:cNvCxnSpPr/>
            <p:nvPr/>
          </p:nvCxnSpPr>
          <p:spPr>
            <a:xfrm>
              <a:off x="415150" y="3379225"/>
              <a:ext cx="6773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9" name="Google Shape;179;p13"/>
            <p:cNvCxnSpPr/>
            <p:nvPr/>
          </p:nvCxnSpPr>
          <p:spPr>
            <a:xfrm>
              <a:off x="415150" y="4264275"/>
              <a:ext cx="6773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0" name="Google Shape;180;p13"/>
            <p:cNvCxnSpPr/>
            <p:nvPr/>
          </p:nvCxnSpPr>
          <p:spPr>
            <a:xfrm>
              <a:off x="415150" y="5149325"/>
              <a:ext cx="6773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1" name="Google Shape;181;p13"/>
            <p:cNvCxnSpPr/>
            <p:nvPr/>
          </p:nvCxnSpPr>
          <p:spPr>
            <a:xfrm>
              <a:off x="415150" y="6034375"/>
              <a:ext cx="6773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2" name="Google Shape;182;p13"/>
            <p:cNvCxnSpPr/>
            <p:nvPr/>
          </p:nvCxnSpPr>
          <p:spPr>
            <a:xfrm>
              <a:off x="415150" y="6919425"/>
              <a:ext cx="6773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3" name="Google Shape;183;p13"/>
            <p:cNvCxnSpPr/>
            <p:nvPr/>
          </p:nvCxnSpPr>
          <p:spPr>
            <a:xfrm>
              <a:off x="415150" y="7804475"/>
              <a:ext cx="6773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84" name="Google Shape;184;p13"/>
            <p:cNvSpPr txBox="1"/>
            <p:nvPr/>
          </p:nvSpPr>
          <p:spPr>
            <a:xfrm>
              <a:off x="529963" y="2246750"/>
              <a:ext cx="742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2"/>
                  </a:solidFill>
                  <a:latin typeface="Kalnia Light"/>
                  <a:ea typeface="Kalnia Light"/>
                  <a:cs typeface="Kalnia Light"/>
                  <a:sym typeface="Kalnia Light"/>
                </a:rPr>
                <a:t>MON</a:t>
              </a:r>
              <a:endParaRPr sz="1200">
                <a:solidFill>
                  <a:schemeClr val="dk2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sp>
          <p:nvSpPr>
            <p:cNvPr id="185" name="Google Shape;185;p13"/>
            <p:cNvSpPr txBox="1"/>
            <p:nvPr/>
          </p:nvSpPr>
          <p:spPr>
            <a:xfrm>
              <a:off x="1495538" y="2246750"/>
              <a:ext cx="742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2"/>
                  </a:solidFill>
                  <a:latin typeface="Kalnia Light"/>
                  <a:ea typeface="Kalnia Light"/>
                  <a:cs typeface="Kalnia Light"/>
                  <a:sym typeface="Kalnia Light"/>
                </a:rPr>
                <a:t>TUE</a:t>
              </a:r>
              <a:endParaRPr sz="1200">
                <a:solidFill>
                  <a:schemeClr val="dk2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2461125" y="2246750"/>
              <a:ext cx="742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2"/>
                  </a:solidFill>
                  <a:latin typeface="Kalnia Light"/>
                  <a:ea typeface="Kalnia Light"/>
                  <a:cs typeface="Kalnia Light"/>
                  <a:sym typeface="Kalnia Light"/>
                </a:rPr>
                <a:t>WED</a:t>
              </a:r>
              <a:endParaRPr sz="1200">
                <a:solidFill>
                  <a:schemeClr val="dk2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sp>
          <p:nvSpPr>
            <p:cNvPr id="187" name="Google Shape;187;p13"/>
            <p:cNvSpPr txBox="1"/>
            <p:nvPr/>
          </p:nvSpPr>
          <p:spPr>
            <a:xfrm>
              <a:off x="3426700" y="2246750"/>
              <a:ext cx="742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2"/>
                  </a:solidFill>
                  <a:latin typeface="Kalnia Light"/>
                  <a:ea typeface="Kalnia Light"/>
                  <a:cs typeface="Kalnia Light"/>
                  <a:sym typeface="Kalnia Light"/>
                </a:rPr>
                <a:t>THU</a:t>
              </a:r>
              <a:endParaRPr sz="1200">
                <a:solidFill>
                  <a:schemeClr val="dk2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sp>
          <p:nvSpPr>
            <p:cNvPr id="188" name="Google Shape;188;p13"/>
            <p:cNvSpPr txBox="1"/>
            <p:nvPr/>
          </p:nvSpPr>
          <p:spPr>
            <a:xfrm>
              <a:off x="4392288" y="2246750"/>
              <a:ext cx="742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2"/>
                  </a:solidFill>
                  <a:latin typeface="Kalnia Light"/>
                  <a:ea typeface="Kalnia Light"/>
                  <a:cs typeface="Kalnia Light"/>
                  <a:sym typeface="Kalnia Light"/>
                </a:rPr>
                <a:t>FRI</a:t>
              </a:r>
              <a:endParaRPr sz="1200">
                <a:solidFill>
                  <a:schemeClr val="dk2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sp>
          <p:nvSpPr>
            <p:cNvPr id="189" name="Google Shape;189;p13"/>
            <p:cNvSpPr txBox="1"/>
            <p:nvPr/>
          </p:nvSpPr>
          <p:spPr>
            <a:xfrm>
              <a:off x="5357863" y="2246750"/>
              <a:ext cx="742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2"/>
                  </a:solidFill>
                  <a:latin typeface="Kalnia Light"/>
                  <a:ea typeface="Kalnia Light"/>
                  <a:cs typeface="Kalnia Light"/>
                  <a:sym typeface="Kalnia Light"/>
                </a:rPr>
                <a:t>SAT</a:t>
              </a:r>
              <a:endParaRPr sz="1200">
                <a:solidFill>
                  <a:schemeClr val="dk2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sp>
          <p:nvSpPr>
            <p:cNvPr id="190" name="Google Shape;190;p13"/>
            <p:cNvSpPr txBox="1"/>
            <p:nvPr/>
          </p:nvSpPr>
          <p:spPr>
            <a:xfrm>
              <a:off x="6327313" y="2246750"/>
              <a:ext cx="742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2"/>
                  </a:solidFill>
                  <a:latin typeface="Kalnia Light"/>
                  <a:ea typeface="Kalnia Light"/>
                  <a:cs typeface="Kalnia Light"/>
                  <a:sym typeface="Kalnia Light"/>
                </a:rPr>
                <a:t>SUN</a:t>
              </a:r>
              <a:endParaRPr sz="1200">
                <a:solidFill>
                  <a:schemeClr val="dk2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sp>
          <p:nvSpPr>
            <p:cNvPr id="191" name="Google Shape;191;p13"/>
            <p:cNvSpPr txBox="1"/>
            <p:nvPr/>
          </p:nvSpPr>
          <p:spPr>
            <a:xfrm>
              <a:off x="476550" y="25714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92" name="Google Shape;192;p13"/>
            <p:cNvSpPr txBox="1"/>
            <p:nvPr/>
          </p:nvSpPr>
          <p:spPr>
            <a:xfrm>
              <a:off x="1442150" y="25714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93" name="Google Shape;193;p13"/>
            <p:cNvSpPr txBox="1"/>
            <p:nvPr/>
          </p:nvSpPr>
          <p:spPr>
            <a:xfrm>
              <a:off x="2407738" y="25714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94" name="Google Shape;194;p13"/>
            <p:cNvSpPr txBox="1"/>
            <p:nvPr/>
          </p:nvSpPr>
          <p:spPr>
            <a:xfrm>
              <a:off x="3373300" y="25714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95" name="Google Shape;195;p13"/>
            <p:cNvSpPr txBox="1"/>
            <p:nvPr/>
          </p:nvSpPr>
          <p:spPr>
            <a:xfrm>
              <a:off x="4338888" y="25714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96" name="Google Shape;196;p13"/>
            <p:cNvSpPr txBox="1"/>
            <p:nvPr/>
          </p:nvSpPr>
          <p:spPr>
            <a:xfrm>
              <a:off x="5304463" y="25714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97" name="Google Shape;197;p13"/>
            <p:cNvSpPr txBox="1"/>
            <p:nvPr/>
          </p:nvSpPr>
          <p:spPr>
            <a:xfrm>
              <a:off x="6273913" y="25714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98" name="Google Shape;198;p13"/>
            <p:cNvSpPr txBox="1"/>
            <p:nvPr/>
          </p:nvSpPr>
          <p:spPr>
            <a:xfrm>
              <a:off x="476550" y="344165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99" name="Google Shape;199;p13"/>
            <p:cNvSpPr txBox="1"/>
            <p:nvPr/>
          </p:nvSpPr>
          <p:spPr>
            <a:xfrm>
              <a:off x="1442150" y="344165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00" name="Google Shape;200;p13"/>
            <p:cNvSpPr txBox="1"/>
            <p:nvPr/>
          </p:nvSpPr>
          <p:spPr>
            <a:xfrm>
              <a:off x="2407738" y="344165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01" name="Google Shape;201;p13"/>
            <p:cNvSpPr txBox="1"/>
            <p:nvPr/>
          </p:nvSpPr>
          <p:spPr>
            <a:xfrm>
              <a:off x="3373300" y="344165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02" name="Google Shape;202;p13"/>
            <p:cNvSpPr txBox="1"/>
            <p:nvPr/>
          </p:nvSpPr>
          <p:spPr>
            <a:xfrm>
              <a:off x="4338888" y="344165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03" name="Google Shape;203;p13"/>
            <p:cNvSpPr txBox="1"/>
            <p:nvPr/>
          </p:nvSpPr>
          <p:spPr>
            <a:xfrm>
              <a:off x="5304463" y="344165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04" name="Google Shape;204;p13"/>
            <p:cNvSpPr txBox="1"/>
            <p:nvPr/>
          </p:nvSpPr>
          <p:spPr>
            <a:xfrm>
              <a:off x="6273913" y="344165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05" name="Google Shape;205;p13"/>
            <p:cNvSpPr txBox="1"/>
            <p:nvPr/>
          </p:nvSpPr>
          <p:spPr>
            <a:xfrm>
              <a:off x="476550" y="432670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06" name="Google Shape;206;p13"/>
            <p:cNvSpPr txBox="1"/>
            <p:nvPr/>
          </p:nvSpPr>
          <p:spPr>
            <a:xfrm>
              <a:off x="1442150" y="432670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07" name="Google Shape;207;p13"/>
            <p:cNvSpPr txBox="1"/>
            <p:nvPr/>
          </p:nvSpPr>
          <p:spPr>
            <a:xfrm>
              <a:off x="2407738" y="432670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08" name="Google Shape;208;p13"/>
            <p:cNvSpPr txBox="1"/>
            <p:nvPr/>
          </p:nvSpPr>
          <p:spPr>
            <a:xfrm>
              <a:off x="3373300" y="432670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09" name="Google Shape;209;p13"/>
            <p:cNvSpPr txBox="1"/>
            <p:nvPr/>
          </p:nvSpPr>
          <p:spPr>
            <a:xfrm>
              <a:off x="4338888" y="432670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0" name="Google Shape;210;p13"/>
            <p:cNvSpPr txBox="1"/>
            <p:nvPr/>
          </p:nvSpPr>
          <p:spPr>
            <a:xfrm>
              <a:off x="5304463" y="432670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1" name="Google Shape;211;p13"/>
            <p:cNvSpPr txBox="1"/>
            <p:nvPr/>
          </p:nvSpPr>
          <p:spPr>
            <a:xfrm>
              <a:off x="6273913" y="4326700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2" name="Google Shape;212;p13"/>
            <p:cNvSpPr txBox="1"/>
            <p:nvPr/>
          </p:nvSpPr>
          <p:spPr>
            <a:xfrm>
              <a:off x="476550" y="5238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3" name="Google Shape;213;p13"/>
            <p:cNvSpPr txBox="1"/>
            <p:nvPr/>
          </p:nvSpPr>
          <p:spPr>
            <a:xfrm>
              <a:off x="1442150" y="5238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4" name="Google Shape;214;p13"/>
            <p:cNvSpPr txBox="1"/>
            <p:nvPr/>
          </p:nvSpPr>
          <p:spPr>
            <a:xfrm>
              <a:off x="2407738" y="5238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5" name="Google Shape;215;p13"/>
            <p:cNvSpPr txBox="1"/>
            <p:nvPr/>
          </p:nvSpPr>
          <p:spPr>
            <a:xfrm>
              <a:off x="3373300" y="5238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6" name="Google Shape;216;p13"/>
            <p:cNvSpPr txBox="1"/>
            <p:nvPr/>
          </p:nvSpPr>
          <p:spPr>
            <a:xfrm>
              <a:off x="4338888" y="5238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7" name="Google Shape;217;p13"/>
            <p:cNvSpPr txBox="1"/>
            <p:nvPr/>
          </p:nvSpPr>
          <p:spPr>
            <a:xfrm>
              <a:off x="5304463" y="5238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8" name="Google Shape;218;p13"/>
            <p:cNvSpPr txBox="1"/>
            <p:nvPr/>
          </p:nvSpPr>
          <p:spPr>
            <a:xfrm>
              <a:off x="6273913" y="5238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9" name="Google Shape;219;p13"/>
            <p:cNvSpPr txBox="1"/>
            <p:nvPr/>
          </p:nvSpPr>
          <p:spPr>
            <a:xfrm>
              <a:off x="476550" y="6121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20" name="Google Shape;220;p13"/>
            <p:cNvSpPr txBox="1"/>
            <p:nvPr/>
          </p:nvSpPr>
          <p:spPr>
            <a:xfrm>
              <a:off x="1442150" y="6121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21" name="Google Shape;221;p13"/>
            <p:cNvSpPr txBox="1"/>
            <p:nvPr/>
          </p:nvSpPr>
          <p:spPr>
            <a:xfrm>
              <a:off x="2407738" y="6121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3373300" y="6121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23" name="Google Shape;223;p13"/>
            <p:cNvSpPr txBox="1"/>
            <p:nvPr/>
          </p:nvSpPr>
          <p:spPr>
            <a:xfrm>
              <a:off x="4338888" y="6121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24" name="Google Shape;224;p13"/>
            <p:cNvSpPr txBox="1"/>
            <p:nvPr/>
          </p:nvSpPr>
          <p:spPr>
            <a:xfrm>
              <a:off x="5304463" y="6121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25" name="Google Shape;225;p13"/>
            <p:cNvSpPr txBox="1"/>
            <p:nvPr/>
          </p:nvSpPr>
          <p:spPr>
            <a:xfrm>
              <a:off x="6273913" y="612107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26" name="Google Shape;226;p13"/>
            <p:cNvSpPr txBox="1"/>
            <p:nvPr/>
          </p:nvSpPr>
          <p:spPr>
            <a:xfrm>
              <a:off x="476550" y="700612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27" name="Google Shape;227;p13"/>
            <p:cNvSpPr txBox="1"/>
            <p:nvPr/>
          </p:nvSpPr>
          <p:spPr>
            <a:xfrm>
              <a:off x="1442150" y="700612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28" name="Google Shape;228;p13"/>
            <p:cNvSpPr txBox="1"/>
            <p:nvPr/>
          </p:nvSpPr>
          <p:spPr>
            <a:xfrm>
              <a:off x="2407738" y="700612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29" name="Google Shape;229;p13"/>
            <p:cNvSpPr txBox="1"/>
            <p:nvPr/>
          </p:nvSpPr>
          <p:spPr>
            <a:xfrm>
              <a:off x="3373300" y="700612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30" name="Google Shape;230;p13"/>
            <p:cNvSpPr txBox="1"/>
            <p:nvPr/>
          </p:nvSpPr>
          <p:spPr>
            <a:xfrm>
              <a:off x="4338888" y="700612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31" name="Google Shape;231;p13"/>
            <p:cNvSpPr txBox="1"/>
            <p:nvPr/>
          </p:nvSpPr>
          <p:spPr>
            <a:xfrm>
              <a:off x="5304463" y="700612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32" name="Google Shape;232;p13"/>
            <p:cNvSpPr txBox="1"/>
            <p:nvPr/>
          </p:nvSpPr>
          <p:spPr>
            <a:xfrm>
              <a:off x="6273913" y="7006125"/>
              <a:ext cx="84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