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Montserrat Light"/>
      <p:regular r:id="rId11"/>
      <p:bold r:id="rId12"/>
      <p:italic r:id="rId13"/>
      <p:boldItalic r:id="rId14"/>
    </p:embeddedFont>
    <p:embeddedFont>
      <p:font typeface="Satisfy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089">
          <p15:clr>
            <a:srgbClr val="A4A3A4"/>
          </p15:clr>
        </p15:guide>
        <p15:guide id="2" pos="4309">
          <p15:clr>
            <a:srgbClr val="A4A3A4"/>
          </p15:clr>
        </p15:guide>
        <p15:guide id="3" pos="476">
          <p15:clr>
            <a:srgbClr val="9AA0A6"/>
          </p15:clr>
        </p15:guide>
        <p15:guide id="4" orient="horz" pos="1055">
          <p15:clr>
            <a:srgbClr val="9AA0A6"/>
          </p15:clr>
        </p15:guide>
        <p15:guide id="5" pos="3231">
          <p15:clr>
            <a:srgbClr val="9AA0A6"/>
          </p15:clr>
        </p15:guide>
        <p15:guide id="6" pos="3152">
          <p15:clr>
            <a:srgbClr val="9AA0A6"/>
          </p15:clr>
        </p15:guide>
        <p15:guide id="7" orient="horz" pos="39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089" orient="horz"/>
        <p:guide pos="4309"/>
        <p:guide pos="476"/>
        <p:guide pos="1055" orient="horz"/>
        <p:guide pos="3231"/>
        <p:guide pos="3152"/>
        <p:guide pos="397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Light-regular.fntdata"/><Relationship Id="rId10" Type="http://schemas.openxmlformats.org/officeDocument/2006/relationships/font" Target="fonts/Montserrat-boldItalic.fntdata"/><Relationship Id="rId13" Type="http://schemas.openxmlformats.org/officeDocument/2006/relationships/font" Target="fonts/MontserratLight-italic.fntdata"/><Relationship Id="rId12" Type="http://schemas.openxmlformats.org/officeDocument/2006/relationships/font" Target="fonts/Montserrat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Relationship Id="rId15" Type="http://schemas.openxmlformats.org/officeDocument/2006/relationships/font" Target="fonts/Satisfy-regular.fntdata"/><Relationship Id="rId14" Type="http://schemas.openxmlformats.org/officeDocument/2006/relationships/font" Target="fonts/Montserrat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759484" y="461628"/>
            <a:ext cx="41058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100">
                <a:solidFill>
                  <a:srgbClr val="192D45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Monthly</a:t>
            </a:r>
            <a:endParaRPr sz="4100">
              <a:solidFill>
                <a:srgbClr val="192D45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57981" y="878950"/>
            <a:ext cx="41058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EBC678"/>
                </a:solidFill>
                <a:latin typeface="Satisfy"/>
                <a:ea typeface="Satisfy"/>
                <a:cs typeface="Satisfy"/>
                <a:sym typeface="Satisfy"/>
              </a:rPr>
              <a:t>Budget Plan</a:t>
            </a:r>
            <a:endParaRPr sz="5600">
              <a:solidFill>
                <a:srgbClr val="EBC678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5132369" y="627331"/>
            <a:ext cx="1710000" cy="1046700"/>
            <a:chOff x="5132369" y="627331"/>
            <a:chExt cx="1710000" cy="1046700"/>
          </a:xfrm>
        </p:grpSpPr>
        <p:grpSp>
          <p:nvGrpSpPr>
            <p:cNvPr id="58" name="Google Shape;58;p13"/>
            <p:cNvGrpSpPr/>
            <p:nvPr/>
          </p:nvGrpSpPr>
          <p:grpSpPr>
            <a:xfrm>
              <a:off x="5132369" y="627331"/>
              <a:ext cx="1710000" cy="1046700"/>
              <a:chOff x="6725425" y="272525"/>
              <a:chExt cx="1710000" cy="1046700"/>
            </a:xfrm>
          </p:grpSpPr>
          <p:sp>
            <p:nvSpPr>
              <p:cNvPr id="59" name="Google Shape;59;p13"/>
              <p:cNvSpPr/>
              <p:nvPr/>
            </p:nvSpPr>
            <p:spPr>
              <a:xfrm>
                <a:off x="6725425" y="272525"/>
                <a:ext cx="1710000" cy="1046700"/>
              </a:xfrm>
              <a:prstGeom prst="roundRect">
                <a:avLst>
                  <a:gd fmla="val 6296" name="adj"/>
                </a:avLst>
              </a:prstGeom>
              <a:solidFill>
                <a:schemeClr val="lt1"/>
              </a:solidFill>
              <a:ln cap="flat" cmpd="sng" w="19050">
                <a:solidFill>
                  <a:srgbClr val="EBC6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6725425" y="272825"/>
                <a:ext cx="1710000" cy="427200"/>
              </a:xfrm>
              <a:prstGeom prst="round2SameRect">
                <a:avLst>
                  <a:gd fmla="val 13618" name="adj1"/>
                  <a:gd fmla="val 0" name="adj2"/>
                </a:avLst>
              </a:prstGeom>
              <a:solidFill>
                <a:srgbClr val="EBC67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1" name="Google Shape;61;p13"/>
            <p:cNvSpPr txBox="1"/>
            <p:nvPr/>
          </p:nvSpPr>
          <p:spPr>
            <a:xfrm>
              <a:off x="5183981" y="711731"/>
              <a:ext cx="1600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92D45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Month/Years</a:t>
              </a:r>
              <a:endParaRPr sz="1600">
                <a:solidFill>
                  <a:srgbClr val="192D45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755575" y="2133600"/>
            <a:ext cx="6087000" cy="431100"/>
            <a:chOff x="755575" y="2133600"/>
            <a:chExt cx="6087000" cy="431100"/>
          </a:xfrm>
        </p:grpSpPr>
        <p:sp>
          <p:nvSpPr>
            <p:cNvPr id="63" name="Google Shape;63;p13"/>
            <p:cNvSpPr/>
            <p:nvPr/>
          </p:nvSpPr>
          <p:spPr>
            <a:xfrm>
              <a:off x="755575" y="2171700"/>
              <a:ext cx="6087000" cy="357300"/>
            </a:xfrm>
            <a:prstGeom prst="roundRect">
              <a:avLst>
                <a:gd fmla="val 12462" name="adj"/>
              </a:avLst>
            </a:prstGeom>
            <a:solidFill>
              <a:srgbClr val="1B78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3058525" y="2133600"/>
              <a:ext cx="14811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Income</a:t>
              </a:r>
              <a:endParaRPr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755575" y="2688506"/>
            <a:ext cx="6087000" cy="357300"/>
            <a:chOff x="755575" y="2681600"/>
            <a:chExt cx="6087000" cy="357300"/>
          </a:xfrm>
        </p:grpSpPr>
        <p:grpSp>
          <p:nvGrpSpPr>
            <p:cNvPr id="66" name="Google Shape;66;p13"/>
            <p:cNvGrpSpPr/>
            <p:nvPr/>
          </p:nvGrpSpPr>
          <p:grpSpPr>
            <a:xfrm>
              <a:off x="755575" y="2681600"/>
              <a:ext cx="4248300" cy="357300"/>
              <a:chOff x="755575" y="2681600"/>
              <a:chExt cx="4248300" cy="357300"/>
            </a:xfrm>
          </p:grpSpPr>
          <p:sp>
            <p:nvSpPr>
              <p:cNvPr id="67" name="Google Shape;67;p13"/>
              <p:cNvSpPr/>
              <p:nvPr/>
            </p:nvSpPr>
            <p:spPr>
              <a:xfrm>
                <a:off x="755575" y="2681600"/>
                <a:ext cx="4248300" cy="357300"/>
              </a:xfrm>
              <a:prstGeom prst="roundRect">
                <a:avLst>
                  <a:gd fmla="val 12462" name="adj"/>
                </a:avLst>
              </a:prstGeom>
              <a:solidFill>
                <a:srgbClr val="B4C6D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13"/>
              <p:cNvSpPr txBox="1"/>
              <p:nvPr/>
            </p:nvSpPr>
            <p:spPr>
              <a:xfrm>
                <a:off x="1825975" y="2737100"/>
                <a:ext cx="20889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192D45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List of Income</a:t>
                </a:r>
                <a:endParaRPr sz="1600">
                  <a:solidFill>
                    <a:srgbClr val="192D45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69" name="Google Shape;69;p13"/>
            <p:cNvGrpSpPr/>
            <p:nvPr/>
          </p:nvGrpSpPr>
          <p:grpSpPr>
            <a:xfrm>
              <a:off x="5132575" y="2681600"/>
              <a:ext cx="1710000" cy="357300"/>
              <a:chOff x="5132575" y="2681600"/>
              <a:chExt cx="1710000" cy="357300"/>
            </a:xfrm>
          </p:grpSpPr>
          <p:sp>
            <p:nvSpPr>
              <p:cNvPr id="70" name="Google Shape;70;p13"/>
              <p:cNvSpPr/>
              <p:nvPr/>
            </p:nvSpPr>
            <p:spPr>
              <a:xfrm>
                <a:off x="5132575" y="2681600"/>
                <a:ext cx="1710000" cy="357300"/>
              </a:xfrm>
              <a:prstGeom prst="roundRect">
                <a:avLst>
                  <a:gd fmla="val 12462" name="adj"/>
                </a:avLst>
              </a:prstGeom>
              <a:solidFill>
                <a:srgbClr val="B4C6D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13"/>
              <p:cNvSpPr txBox="1"/>
              <p:nvPr/>
            </p:nvSpPr>
            <p:spPr>
              <a:xfrm>
                <a:off x="5448300" y="2737100"/>
                <a:ext cx="10668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192D45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Amount</a:t>
                </a:r>
                <a:endParaRPr sz="1600">
                  <a:solidFill>
                    <a:srgbClr val="192D45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72" name="Google Shape;72;p13"/>
          <p:cNvGrpSpPr/>
          <p:nvPr/>
        </p:nvGrpSpPr>
        <p:grpSpPr>
          <a:xfrm>
            <a:off x="757238" y="3093413"/>
            <a:ext cx="6082763" cy="889238"/>
            <a:chOff x="757238" y="3067050"/>
            <a:chExt cx="6082763" cy="889238"/>
          </a:xfrm>
        </p:grpSpPr>
        <p:grpSp>
          <p:nvGrpSpPr>
            <p:cNvPr id="73" name="Google Shape;73;p13"/>
            <p:cNvGrpSpPr/>
            <p:nvPr/>
          </p:nvGrpSpPr>
          <p:grpSpPr>
            <a:xfrm>
              <a:off x="757238" y="3067050"/>
              <a:ext cx="4248163" cy="889238"/>
              <a:chOff x="757238" y="3067050"/>
              <a:chExt cx="4248163" cy="889238"/>
            </a:xfrm>
          </p:grpSpPr>
          <p:sp>
            <p:nvSpPr>
              <p:cNvPr id="74" name="Google Shape;74;p13"/>
              <p:cNvSpPr txBox="1"/>
              <p:nvPr/>
            </p:nvSpPr>
            <p:spPr>
              <a:xfrm>
                <a:off x="757238" y="3067050"/>
                <a:ext cx="2142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1.</a:t>
                </a:r>
                <a:endParaRPr sz="1600">
                  <a:solidFill>
                    <a:srgbClr val="1B78AF"/>
                  </a:solidFill>
                  <a:latin typeface="Satisfy"/>
                  <a:ea typeface="Satisfy"/>
                  <a:cs typeface="Satisfy"/>
                  <a:sym typeface="Satisfy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757238" y="3388519"/>
                <a:ext cx="2142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2</a:t>
                </a: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.</a:t>
                </a:r>
                <a:endParaRPr sz="1600">
                  <a:solidFill>
                    <a:srgbClr val="1B78AF"/>
                  </a:solidFill>
                  <a:latin typeface="Satisfy"/>
                  <a:ea typeface="Satisfy"/>
                  <a:cs typeface="Satisfy"/>
                  <a:sym typeface="Satisfy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757238" y="3709988"/>
                <a:ext cx="2142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3</a:t>
                </a: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.</a:t>
                </a:r>
                <a:endParaRPr sz="1600">
                  <a:solidFill>
                    <a:srgbClr val="1B78AF"/>
                  </a:solidFill>
                  <a:latin typeface="Satisfy"/>
                  <a:ea typeface="Satisfy"/>
                  <a:cs typeface="Satisfy"/>
                  <a:sym typeface="Satisfy"/>
                </a:endParaRPr>
              </a:p>
            </p:txBody>
          </p:sp>
          <p:cxnSp>
            <p:nvCxnSpPr>
              <p:cNvPr id="77" name="Google Shape;77;p13"/>
              <p:cNvCxnSpPr/>
              <p:nvPr/>
            </p:nvCxnSpPr>
            <p:spPr>
              <a:xfrm rot="10800000">
                <a:off x="762200" y="3943350"/>
                <a:ext cx="4243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8" name="Google Shape;78;p13"/>
              <p:cNvCxnSpPr/>
              <p:nvPr/>
            </p:nvCxnSpPr>
            <p:spPr>
              <a:xfrm rot="10800000">
                <a:off x="762200" y="3625300"/>
                <a:ext cx="4243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9" name="Google Shape;79;p13"/>
              <p:cNvCxnSpPr/>
              <p:nvPr/>
            </p:nvCxnSpPr>
            <p:spPr>
              <a:xfrm rot="10800000">
                <a:off x="762200" y="3303825"/>
                <a:ext cx="4243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0" name="Google Shape;80;p13"/>
            <p:cNvGrpSpPr/>
            <p:nvPr/>
          </p:nvGrpSpPr>
          <p:grpSpPr>
            <a:xfrm>
              <a:off x="5130000" y="3303825"/>
              <a:ext cx="1710000" cy="639525"/>
              <a:chOff x="5130000" y="3303825"/>
              <a:chExt cx="1710000" cy="639525"/>
            </a:xfrm>
          </p:grpSpPr>
          <p:cxnSp>
            <p:nvCxnSpPr>
              <p:cNvPr id="81" name="Google Shape;81;p13"/>
              <p:cNvCxnSpPr/>
              <p:nvPr/>
            </p:nvCxnSpPr>
            <p:spPr>
              <a:xfrm rot="10800000">
                <a:off x="5130000" y="3943350"/>
                <a:ext cx="171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2" name="Google Shape;82;p13"/>
              <p:cNvCxnSpPr/>
              <p:nvPr/>
            </p:nvCxnSpPr>
            <p:spPr>
              <a:xfrm rot="10800000">
                <a:off x="5130000" y="3625300"/>
                <a:ext cx="171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" name="Google Shape;83;p13"/>
              <p:cNvCxnSpPr/>
              <p:nvPr/>
            </p:nvCxnSpPr>
            <p:spPr>
              <a:xfrm rot="10800000">
                <a:off x="5130000" y="3303825"/>
                <a:ext cx="171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84" name="Google Shape;84;p13"/>
          <p:cNvGrpSpPr/>
          <p:nvPr/>
        </p:nvGrpSpPr>
        <p:grpSpPr>
          <a:xfrm>
            <a:off x="755575" y="4182656"/>
            <a:ext cx="6087000" cy="357300"/>
            <a:chOff x="755575" y="4206938"/>
            <a:chExt cx="6087000" cy="357300"/>
          </a:xfrm>
        </p:grpSpPr>
        <p:sp>
          <p:nvSpPr>
            <p:cNvPr id="85" name="Google Shape;85;p13"/>
            <p:cNvSpPr/>
            <p:nvPr/>
          </p:nvSpPr>
          <p:spPr>
            <a:xfrm>
              <a:off x="5132575" y="4206938"/>
              <a:ext cx="1710000" cy="357300"/>
            </a:xfrm>
            <a:prstGeom prst="roundRect">
              <a:avLst>
                <a:gd fmla="val 12462" name="adj"/>
              </a:avLst>
            </a:prstGeom>
            <a:noFill/>
            <a:ln cap="flat" cmpd="sng" w="19050">
              <a:solidFill>
                <a:srgbClr val="EBC67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6" name="Google Shape;86;p13"/>
            <p:cNvGrpSpPr/>
            <p:nvPr/>
          </p:nvGrpSpPr>
          <p:grpSpPr>
            <a:xfrm>
              <a:off x="755575" y="4206938"/>
              <a:ext cx="4248300" cy="357300"/>
              <a:chOff x="755575" y="4206938"/>
              <a:chExt cx="4248300" cy="357300"/>
            </a:xfrm>
          </p:grpSpPr>
          <p:sp>
            <p:nvSpPr>
              <p:cNvPr id="87" name="Google Shape;87;p13"/>
              <p:cNvSpPr/>
              <p:nvPr/>
            </p:nvSpPr>
            <p:spPr>
              <a:xfrm>
                <a:off x="755575" y="4206938"/>
                <a:ext cx="4248300" cy="357300"/>
              </a:xfrm>
              <a:prstGeom prst="roundRect">
                <a:avLst>
                  <a:gd fmla="val 12462" name="adj"/>
                </a:avLst>
              </a:prstGeom>
              <a:solidFill>
                <a:srgbClr val="EBC67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13"/>
              <p:cNvSpPr txBox="1"/>
              <p:nvPr/>
            </p:nvSpPr>
            <p:spPr>
              <a:xfrm>
                <a:off x="1825975" y="4267200"/>
                <a:ext cx="20889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192D45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Total Income</a:t>
                </a:r>
                <a:endParaRPr sz="1600">
                  <a:solidFill>
                    <a:srgbClr val="192D45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89" name="Google Shape;89;p13"/>
          <p:cNvGrpSpPr/>
          <p:nvPr/>
        </p:nvGrpSpPr>
        <p:grpSpPr>
          <a:xfrm>
            <a:off x="755575" y="4663763"/>
            <a:ext cx="6087000" cy="431100"/>
            <a:chOff x="755575" y="4652975"/>
            <a:chExt cx="6087000" cy="431100"/>
          </a:xfrm>
        </p:grpSpPr>
        <p:sp>
          <p:nvSpPr>
            <p:cNvPr id="90" name="Google Shape;90;p13"/>
            <p:cNvSpPr/>
            <p:nvPr/>
          </p:nvSpPr>
          <p:spPr>
            <a:xfrm>
              <a:off x="755575" y="4691075"/>
              <a:ext cx="6087000" cy="357300"/>
            </a:xfrm>
            <a:prstGeom prst="roundRect">
              <a:avLst>
                <a:gd fmla="val 12462" name="adj"/>
              </a:avLst>
            </a:prstGeom>
            <a:solidFill>
              <a:srgbClr val="1B78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3058525" y="4652975"/>
              <a:ext cx="14811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Expense</a:t>
              </a:r>
              <a:endParaRPr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755575" y="5218669"/>
            <a:ext cx="6084425" cy="357300"/>
            <a:chOff x="755575" y="5196200"/>
            <a:chExt cx="6084425" cy="357300"/>
          </a:xfrm>
        </p:grpSpPr>
        <p:grpSp>
          <p:nvGrpSpPr>
            <p:cNvPr id="93" name="Google Shape;93;p13"/>
            <p:cNvGrpSpPr/>
            <p:nvPr/>
          </p:nvGrpSpPr>
          <p:grpSpPr>
            <a:xfrm>
              <a:off x="755575" y="5196200"/>
              <a:ext cx="3106800" cy="357300"/>
              <a:chOff x="755575" y="6034400"/>
              <a:chExt cx="3106800" cy="357300"/>
            </a:xfrm>
          </p:grpSpPr>
          <p:sp>
            <p:nvSpPr>
              <p:cNvPr id="94" name="Google Shape;94;p13"/>
              <p:cNvSpPr/>
              <p:nvPr/>
            </p:nvSpPr>
            <p:spPr>
              <a:xfrm>
                <a:off x="755575" y="6034400"/>
                <a:ext cx="3106800" cy="357300"/>
              </a:xfrm>
              <a:prstGeom prst="roundRect">
                <a:avLst>
                  <a:gd fmla="val 12462" name="adj"/>
                </a:avLst>
              </a:prstGeom>
              <a:solidFill>
                <a:srgbClr val="B4C6D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1264525" y="6089900"/>
                <a:ext cx="20889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192D45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Bill &amp; Expense</a:t>
                </a:r>
                <a:endParaRPr sz="1600">
                  <a:solidFill>
                    <a:srgbClr val="192D45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96" name="Google Shape;96;p13"/>
            <p:cNvGrpSpPr/>
            <p:nvPr/>
          </p:nvGrpSpPr>
          <p:grpSpPr>
            <a:xfrm>
              <a:off x="4005275" y="5196200"/>
              <a:ext cx="1000200" cy="357300"/>
              <a:chOff x="4005275" y="6034400"/>
              <a:chExt cx="1000200" cy="357300"/>
            </a:xfrm>
          </p:grpSpPr>
          <p:sp>
            <p:nvSpPr>
              <p:cNvPr id="97" name="Google Shape;97;p13"/>
              <p:cNvSpPr/>
              <p:nvPr/>
            </p:nvSpPr>
            <p:spPr>
              <a:xfrm>
                <a:off x="4005275" y="6034400"/>
                <a:ext cx="1000200" cy="357300"/>
              </a:xfrm>
              <a:prstGeom prst="roundRect">
                <a:avLst>
                  <a:gd fmla="val 12462" name="adj"/>
                </a:avLst>
              </a:prstGeom>
              <a:solidFill>
                <a:srgbClr val="B4C6D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4062500" y="6089900"/>
                <a:ext cx="885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192D45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Due</a:t>
                </a:r>
                <a:endParaRPr sz="1600">
                  <a:solidFill>
                    <a:srgbClr val="192D45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99" name="Google Shape;99;p13"/>
            <p:cNvGrpSpPr/>
            <p:nvPr/>
          </p:nvGrpSpPr>
          <p:grpSpPr>
            <a:xfrm>
              <a:off x="5130000" y="5196200"/>
              <a:ext cx="1710000" cy="357300"/>
              <a:chOff x="5130000" y="6034400"/>
              <a:chExt cx="1710000" cy="357300"/>
            </a:xfrm>
          </p:grpSpPr>
          <p:sp>
            <p:nvSpPr>
              <p:cNvPr id="100" name="Google Shape;100;p13"/>
              <p:cNvSpPr/>
              <p:nvPr/>
            </p:nvSpPr>
            <p:spPr>
              <a:xfrm>
                <a:off x="5130000" y="6034400"/>
                <a:ext cx="1710000" cy="357300"/>
              </a:xfrm>
              <a:prstGeom prst="roundRect">
                <a:avLst>
                  <a:gd fmla="val 12462" name="adj"/>
                </a:avLst>
              </a:prstGeom>
              <a:solidFill>
                <a:srgbClr val="B4C6D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5542200" y="6089900"/>
                <a:ext cx="885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192D45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Amount</a:t>
                </a:r>
                <a:endParaRPr sz="1600">
                  <a:solidFill>
                    <a:srgbClr val="192D45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102" name="Google Shape;102;p13"/>
          <p:cNvGrpSpPr/>
          <p:nvPr/>
        </p:nvGrpSpPr>
        <p:grpSpPr>
          <a:xfrm>
            <a:off x="755575" y="5642625"/>
            <a:ext cx="6084425" cy="2815788"/>
            <a:chOff x="755575" y="5627525"/>
            <a:chExt cx="6084425" cy="2815788"/>
          </a:xfrm>
        </p:grpSpPr>
        <p:grpSp>
          <p:nvGrpSpPr>
            <p:cNvPr id="103" name="Google Shape;103;p13"/>
            <p:cNvGrpSpPr/>
            <p:nvPr/>
          </p:nvGrpSpPr>
          <p:grpSpPr>
            <a:xfrm>
              <a:off x="4005275" y="5864300"/>
              <a:ext cx="1000200" cy="2559225"/>
              <a:chOff x="4005275" y="5864300"/>
              <a:chExt cx="1000200" cy="2559225"/>
            </a:xfrm>
          </p:grpSpPr>
          <p:cxnSp>
            <p:nvCxnSpPr>
              <p:cNvPr id="104" name="Google Shape;104;p13"/>
              <p:cNvCxnSpPr/>
              <p:nvPr/>
            </p:nvCxnSpPr>
            <p:spPr>
              <a:xfrm rot="10800000">
                <a:off x="4005275" y="6504106"/>
                <a:ext cx="1000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5" name="Google Shape;105;p13"/>
              <p:cNvCxnSpPr/>
              <p:nvPr/>
            </p:nvCxnSpPr>
            <p:spPr>
              <a:xfrm rot="10800000">
                <a:off x="4005275" y="6184203"/>
                <a:ext cx="1000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6" name="Google Shape;106;p13"/>
              <p:cNvCxnSpPr/>
              <p:nvPr/>
            </p:nvCxnSpPr>
            <p:spPr>
              <a:xfrm rot="10800000">
                <a:off x="4005275" y="5864300"/>
                <a:ext cx="1000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7" name="Google Shape;107;p13"/>
              <p:cNvCxnSpPr/>
              <p:nvPr/>
            </p:nvCxnSpPr>
            <p:spPr>
              <a:xfrm rot="10800000">
                <a:off x="4005275" y="7463816"/>
                <a:ext cx="1000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8" name="Google Shape;108;p13"/>
              <p:cNvCxnSpPr/>
              <p:nvPr/>
            </p:nvCxnSpPr>
            <p:spPr>
              <a:xfrm rot="10800000">
                <a:off x="4005275" y="7143913"/>
                <a:ext cx="1000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" name="Google Shape;109;p13"/>
              <p:cNvCxnSpPr/>
              <p:nvPr/>
            </p:nvCxnSpPr>
            <p:spPr>
              <a:xfrm rot="10800000">
                <a:off x="4005275" y="6824009"/>
                <a:ext cx="1000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" name="Google Shape;110;p13"/>
              <p:cNvCxnSpPr/>
              <p:nvPr/>
            </p:nvCxnSpPr>
            <p:spPr>
              <a:xfrm rot="10800000">
                <a:off x="4005275" y="8423525"/>
                <a:ext cx="1000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1" name="Google Shape;111;p13"/>
              <p:cNvCxnSpPr/>
              <p:nvPr/>
            </p:nvCxnSpPr>
            <p:spPr>
              <a:xfrm rot="10800000">
                <a:off x="4005275" y="8103622"/>
                <a:ext cx="1000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2" name="Google Shape;112;p13"/>
              <p:cNvCxnSpPr/>
              <p:nvPr/>
            </p:nvCxnSpPr>
            <p:spPr>
              <a:xfrm rot="10800000">
                <a:off x="4005275" y="7783719"/>
                <a:ext cx="1000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13" name="Google Shape;113;p13"/>
            <p:cNvGrpSpPr/>
            <p:nvPr/>
          </p:nvGrpSpPr>
          <p:grpSpPr>
            <a:xfrm>
              <a:off x="5130000" y="5864300"/>
              <a:ext cx="1710000" cy="2559225"/>
              <a:chOff x="5130000" y="5864300"/>
              <a:chExt cx="1710000" cy="2559225"/>
            </a:xfrm>
          </p:grpSpPr>
          <p:cxnSp>
            <p:nvCxnSpPr>
              <p:cNvPr id="114" name="Google Shape;114;p13"/>
              <p:cNvCxnSpPr/>
              <p:nvPr/>
            </p:nvCxnSpPr>
            <p:spPr>
              <a:xfrm rot="10800000">
                <a:off x="5130000" y="6504106"/>
                <a:ext cx="171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5" name="Google Shape;115;p13"/>
              <p:cNvCxnSpPr/>
              <p:nvPr/>
            </p:nvCxnSpPr>
            <p:spPr>
              <a:xfrm rot="10800000">
                <a:off x="5130000" y="6184203"/>
                <a:ext cx="171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6" name="Google Shape;116;p13"/>
              <p:cNvCxnSpPr/>
              <p:nvPr/>
            </p:nvCxnSpPr>
            <p:spPr>
              <a:xfrm rot="10800000">
                <a:off x="5130000" y="5864300"/>
                <a:ext cx="171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7" name="Google Shape;117;p13"/>
              <p:cNvCxnSpPr/>
              <p:nvPr/>
            </p:nvCxnSpPr>
            <p:spPr>
              <a:xfrm rot="10800000">
                <a:off x="5130000" y="7463816"/>
                <a:ext cx="171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8" name="Google Shape;118;p13"/>
              <p:cNvCxnSpPr/>
              <p:nvPr/>
            </p:nvCxnSpPr>
            <p:spPr>
              <a:xfrm rot="10800000">
                <a:off x="5130000" y="7143913"/>
                <a:ext cx="171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9" name="Google Shape;119;p13"/>
              <p:cNvCxnSpPr/>
              <p:nvPr/>
            </p:nvCxnSpPr>
            <p:spPr>
              <a:xfrm rot="10800000">
                <a:off x="5130000" y="6824009"/>
                <a:ext cx="171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0" name="Google Shape;120;p13"/>
              <p:cNvCxnSpPr/>
              <p:nvPr/>
            </p:nvCxnSpPr>
            <p:spPr>
              <a:xfrm rot="10800000">
                <a:off x="5130000" y="8423525"/>
                <a:ext cx="171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1" name="Google Shape;121;p13"/>
              <p:cNvCxnSpPr/>
              <p:nvPr/>
            </p:nvCxnSpPr>
            <p:spPr>
              <a:xfrm rot="10800000">
                <a:off x="5130000" y="8103622"/>
                <a:ext cx="171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2" name="Google Shape;122;p13"/>
              <p:cNvCxnSpPr/>
              <p:nvPr/>
            </p:nvCxnSpPr>
            <p:spPr>
              <a:xfrm rot="10800000">
                <a:off x="5130000" y="7783719"/>
                <a:ext cx="171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23" name="Google Shape;123;p13"/>
            <p:cNvGrpSpPr/>
            <p:nvPr/>
          </p:nvGrpSpPr>
          <p:grpSpPr>
            <a:xfrm>
              <a:off x="755575" y="5627525"/>
              <a:ext cx="3113425" cy="2815788"/>
              <a:chOff x="755575" y="5627525"/>
              <a:chExt cx="3113425" cy="2815788"/>
            </a:xfrm>
          </p:grpSpPr>
          <p:sp>
            <p:nvSpPr>
              <p:cNvPr id="124" name="Google Shape;124;p13"/>
              <p:cNvSpPr txBox="1"/>
              <p:nvPr/>
            </p:nvSpPr>
            <p:spPr>
              <a:xfrm>
                <a:off x="757238" y="5627525"/>
                <a:ext cx="2142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1.</a:t>
                </a:r>
                <a:endParaRPr sz="1600">
                  <a:solidFill>
                    <a:srgbClr val="1B78AF"/>
                  </a:solidFill>
                  <a:latin typeface="Satisfy"/>
                  <a:ea typeface="Satisfy"/>
                  <a:cs typeface="Satisfy"/>
                  <a:sym typeface="Satisfy"/>
                </a:endParaRPr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757238" y="5948711"/>
                <a:ext cx="2142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2.</a:t>
                </a:r>
                <a:endParaRPr sz="1600">
                  <a:solidFill>
                    <a:srgbClr val="1B78AF"/>
                  </a:solidFill>
                  <a:latin typeface="Satisfy"/>
                  <a:ea typeface="Satisfy"/>
                  <a:cs typeface="Satisfy"/>
                  <a:sym typeface="Satisfy"/>
                </a:endParaRPr>
              </a:p>
            </p:txBody>
          </p:sp>
          <p:sp>
            <p:nvSpPr>
              <p:cNvPr id="126" name="Google Shape;126;p13"/>
              <p:cNvSpPr txBox="1"/>
              <p:nvPr/>
            </p:nvSpPr>
            <p:spPr>
              <a:xfrm>
                <a:off x="757238" y="6269897"/>
                <a:ext cx="2142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3.</a:t>
                </a:r>
                <a:endParaRPr sz="1600">
                  <a:solidFill>
                    <a:srgbClr val="1B78AF"/>
                  </a:solidFill>
                  <a:latin typeface="Satisfy"/>
                  <a:ea typeface="Satisfy"/>
                  <a:cs typeface="Satisfy"/>
                  <a:sym typeface="Satisfy"/>
                </a:endParaRPr>
              </a:p>
            </p:txBody>
          </p:sp>
          <p:cxnSp>
            <p:nvCxnSpPr>
              <p:cNvPr id="127" name="Google Shape;127;p13"/>
              <p:cNvCxnSpPr/>
              <p:nvPr/>
            </p:nvCxnSpPr>
            <p:spPr>
              <a:xfrm rot="10800000">
                <a:off x="762200" y="6503825"/>
                <a:ext cx="3106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8" name="Google Shape;128;p13"/>
              <p:cNvCxnSpPr/>
              <p:nvPr/>
            </p:nvCxnSpPr>
            <p:spPr>
              <a:xfrm rot="10800000">
                <a:off x="762200" y="6185775"/>
                <a:ext cx="3106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9" name="Google Shape;129;p13"/>
              <p:cNvCxnSpPr/>
              <p:nvPr/>
            </p:nvCxnSpPr>
            <p:spPr>
              <a:xfrm rot="10800000">
                <a:off x="762200" y="5864300"/>
                <a:ext cx="3106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0" name="Google Shape;130;p13"/>
              <p:cNvCxnSpPr/>
              <p:nvPr/>
            </p:nvCxnSpPr>
            <p:spPr>
              <a:xfrm rot="10800000">
                <a:off x="755575" y="7463810"/>
                <a:ext cx="3106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1" name="Google Shape;131;p13"/>
              <p:cNvCxnSpPr/>
              <p:nvPr/>
            </p:nvCxnSpPr>
            <p:spPr>
              <a:xfrm rot="10800000">
                <a:off x="755575" y="7143905"/>
                <a:ext cx="3106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2" name="Google Shape;132;p13"/>
              <p:cNvCxnSpPr/>
              <p:nvPr/>
            </p:nvCxnSpPr>
            <p:spPr>
              <a:xfrm rot="10800000">
                <a:off x="755575" y="6824000"/>
                <a:ext cx="3106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3" name="Google Shape;133;p13"/>
              <p:cNvCxnSpPr/>
              <p:nvPr/>
            </p:nvCxnSpPr>
            <p:spPr>
              <a:xfrm rot="10800000">
                <a:off x="755575" y="8423525"/>
                <a:ext cx="3106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4" name="Google Shape;134;p13"/>
              <p:cNvCxnSpPr/>
              <p:nvPr/>
            </p:nvCxnSpPr>
            <p:spPr>
              <a:xfrm rot="10800000">
                <a:off x="755575" y="8103620"/>
                <a:ext cx="3106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5" name="Google Shape;135;p13"/>
              <p:cNvCxnSpPr/>
              <p:nvPr/>
            </p:nvCxnSpPr>
            <p:spPr>
              <a:xfrm rot="10800000">
                <a:off x="755575" y="7783715"/>
                <a:ext cx="3106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6" name="Google Shape;136;p13"/>
              <p:cNvSpPr txBox="1"/>
              <p:nvPr/>
            </p:nvSpPr>
            <p:spPr>
              <a:xfrm>
                <a:off x="757238" y="6591083"/>
                <a:ext cx="2142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4</a:t>
                </a: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.</a:t>
                </a:r>
                <a:endParaRPr sz="1600">
                  <a:solidFill>
                    <a:srgbClr val="1B78AF"/>
                  </a:solidFill>
                  <a:latin typeface="Satisfy"/>
                  <a:ea typeface="Satisfy"/>
                  <a:cs typeface="Satisfy"/>
                  <a:sym typeface="Satisfy"/>
                </a:endParaRPr>
              </a:p>
            </p:txBody>
          </p:sp>
          <p:sp>
            <p:nvSpPr>
              <p:cNvPr id="137" name="Google Shape;137;p13"/>
              <p:cNvSpPr txBox="1"/>
              <p:nvPr/>
            </p:nvSpPr>
            <p:spPr>
              <a:xfrm>
                <a:off x="757238" y="6912269"/>
                <a:ext cx="2142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5</a:t>
                </a: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.</a:t>
                </a:r>
                <a:endParaRPr sz="1600">
                  <a:solidFill>
                    <a:srgbClr val="1B78AF"/>
                  </a:solidFill>
                  <a:latin typeface="Satisfy"/>
                  <a:ea typeface="Satisfy"/>
                  <a:cs typeface="Satisfy"/>
                  <a:sym typeface="Satisfy"/>
                </a:endParaRPr>
              </a:p>
            </p:txBody>
          </p:sp>
          <p:sp>
            <p:nvSpPr>
              <p:cNvPr id="138" name="Google Shape;138;p13"/>
              <p:cNvSpPr txBox="1"/>
              <p:nvPr/>
            </p:nvSpPr>
            <p:spPr>
              <a:xfrm>
                <a:off x="757238" y="7233455"/>
                <a:ext cx="2142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6</a:t>
                </a: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.</a:t>
                </a:r>
                <a:endParaRPr sz="1600">
                  <a:solidFill>
                    <a:srgbClr val="1B78AF"/>
                  </a:solidFill>
                  <a:latin typeface="Satisfy"/>
                  <a:ea typeface="Satisfy"/>
                  <a:cs typeface="Satisfy"/>
                  <a:sym typeface="Satisfy"/>
                </a:endParaRPr>
              </a:p>
            </p:txBody>
          </p:sp>
          <p:sp>
            <p:nvSpPr>
              <p:cNvPr id="139" name="Google Shape;139;p13"/>
              <p:cNvSpPr txBox="1"/>
              <p:nvPr/>
            </p:nvSpPr>
            <p:spPr>
              <a:xfrm>
                <a:off x="757238" y="7554641"/>
                <a:ext cx="2142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7</a:t>
                </a: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.</a:t>
                </a:r>
                <a:endParaRPr sz="1600">
                  <a:solidFill>
                    <a:srgbClr val="1B78AF"/>
                  </a:solidFill>
                  <a:latin typeface="Satisfy"/>
                  <a:ea typeface="Satisfy"/>
                  <a:cs typeface="Satisfy"/>
                  <a:sym typeface="Satisfy"/>
                </a:endParaRPr>
              </a:p>
            </p:txBody>
          </p:sp>
          <p:sp>
            <p:nvSpPr>
              <p:cNvPr id="140" name="Google Shape;140;p13"/>
              <p:cNvSpPr txBox="1"/>
              <p:nvPr/>
            </p:nvSpPr>
            <p:spPr>
              <a:xfrm>
                <a:off x="757238" y="7875827"/>
                <a:ext cx="2142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8</a:t>
                </a: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.</a:t>
                </a:r>
                <a:endParaRPr sz="1600">
                  <a:solidFill>
                    <a:srgbClr val="1B78AF"/>
                  </a:solidFill>
                  <a:latin typeface="Satisfy"/>
                  <a:ea typeface="Satisfy"/>
                  <a:cs typeface="Satisfy"/>
                  <a:sym typeface="Satisfy"/>
                </a:endParaRPr>
              </a:p>
            </p:txBody>
          </p:sp>
          <p:sp>
            <p:nvSpPr>
              <p:cNvPr id="141" name="Google Shape;141;p13"/>
              <p:cNvSpPr txBox="1"/>
              <p:nvPr/>
            </p:nvSpPr>
            <p:spPr>
              <a:xfrm>
                <a:off x="757238" y="8197013"/>
                <a:ext cx="2142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9</a:t>
                </a:r>
                <a:r>
                  <a:rPr lang="ru" sz="1600">
                    <a:solidFill>
                      <a:srgbClr val="1B78AF"/>
                    </a:solidFill>
                    <a:latin typeface="Satisfy"/>
                    <a:ea typeface="Satisfy"/>
                    <a:cs typeface="Satisfy"/>
                    <a:sym typeface="Satisfy"/>
                  </a:rPr>
                  <a:t>.</a:t>
                </a:r>
                <a:endParaRPr sz="1600">
                  <a:solidFill>
                    <a:srgbClr val="1B78AF"/>
                  </a:solidFill>
                  <a:latin typeface="Satisfy"/>
                  <a:ea typeface="Satisfy"/>
                  <a:cs typeface="Satisfy"/>
                  <a:sym typeface="Satisfy"/>
                </a:endParaRPr>
              </a:p>
            </p:txBody>
          </p:sp>
        </p:grpSp>
      </p:grpSp>
      <p:grpSp>
        <p:nvGrpSpPr>
          <p:cNvPr id="142" name="Google Shape;142;p13"/>
          <p:cNvGrpSpPr/>
          <p:nvPr/>
        </p:nvGrpSpPr>
        <p:grpSpPr>
          <a:xfrm>
            <a:off x="755575" y="8639369"/>
            <a:ext cx="6084425" cy="357300"/>
            <a:chOff x="755575" y="8593350"/>
            <a:chExt cx="6084425" cy="357300"/>
          </a:xfrm>
        </p:grpSpPr>
        <p:sp>
          <p:nvSpPr>
            <p:cNvPr id="143" name="Google Shape;143;p13"/>
            <p:cNvSpPr/>
            <p:nvPr/>
          </p:nvSpPr>
          <p:spPr>
            <a:xfrm>
              <a:off x="755575" y="8593350"/>
              <a:ext cx="4248300" cy="357300"/>
            </a:xfrm>
            <a:prstGeom prst="roundRect">
              <a:avLst>
                <a:gd fmla="val 12462" name="adj"/>
              </a:avLst>
            </a:prstGeom>
            <a:solidFill>
              <a:srgbClr val="EBC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5130000" y="8593350"/>
              <a:ext cx="1710000" cy="357300"/>
            </a:xfrm>
            <a:prstGeom prst="roundRect">
              <a:avLst>
                <a:gd fmla="val 12462" name="adj"/>
              </a:avLst>
            </a:prstGeom>
            <a:noFill/>
            <a:ln cap="flat" cmpd="sng" w="19050">
              <a:solidFill>
                <a:srgbClr val="EBC67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1835275" y="8648850"/>
              <a:ext cx="2088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92D45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Total Income</a:t>
              </a:r>
              <a:endParaRPr sz="1600">
                <a:solidFill>
                  <a:srgbClr val="192D45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46" name="Google Shape;146;p13"/>
          <p:cNvGrpSpPr/>
          <p:nvPr/>
        </p:nvGrpSpPr>
        <p:grpSpPr>
          <a:xfrm>
            <a:off x="755550" y="9120475"/>
            <a:ext cx="6084450" cy="545100"/>
            <a:chOff x="755550" y="9120475"/>
            <a:chExt cx="6084450" cy="545100"/>
          </a:xfrm>
        </p:grpSpPr>
        <p:sp>
          <p:nvSpPr>
            <p:cNvPr id="147" name="Google Shape;147;p13"/>
            <p:cNvSpPr/>
            <p:nvPr/>
          </p:nvSpPr>
          <p:spPr>
            <a:xfrm>
              <a:off x="5130000" y="9120475"/>
              <a:ext cx="1710000" cy="545100"/>
            </a:xfrm>
            <a:prstGeom prst="roundRect">
              <a:avLst>
                <a:gd fmla="val 12462" name="adj"/>
              </a:avLst>
            </a:prstGeom>
            <a:noFill/>
            <a:ln cap="flat" cmpd="sng" w="19050">
              <a:solidFill>
                <a:srgbClr val="1B78A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755550" y="9120475"/>
              <a:ext cx="4248300" cy="545100"/>
            </a:xfrm>
            <a:prstGeom prst="roundRect">
              <a:avLst>
                <a:gd fmla="val 12462" name="adj"/>
              </a:avLst>
            </a:prstGeom>
            <a:solidFill>
              <a:srgbClr val="1B78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3"/>
            <p:cNvSpPr txBox="1"/>
            <p:nvPr/>
          </p:nvSpPr>
          <p:spPr>
            <a:xfrm>
              <a:off x="1835275" y="9269875"/>
              <a:ext cx="2088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Total Saving</a:t>
              </a:r>
              <a:endParaRPr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