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657600" cx="8229600"/>
  <p:notesSz cx="6858000" cy="9144000"/>
  <p:embeddedFontLst>
    <p:embeddedFont>
      <p:font typeface="Cormorant Garamond"/>
      <p:regular r:id="rId7"/>
      <p:bold r:id="rId8"/>
      <p:italic r:id="rId9"/>
      <p:boldItalic r:id="rId10"/>
    </p:embeddedFont>
    <p:embeddedFont>
      <p:font typeface="Cormorant Upright"/>
      <p:regular r:id="rId11"/>
      <p:bold r:id="rId12"/>
    </p:embeddedFont>
    <p:embeddedFont>
      <p:font typeface="DM Serif Display"/>
      <p:regular r:id="rId13"/>
      <p: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52">
          <p15:clr>
            <a:srgbClr val="747775"/>
          </p15:clr>
        </p15:guide>
        <p15:guide id="2" pos="259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52" orient="horz"/>
        <p:guide pos="25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ormorantUpright-regular.fntdata"/><Relationship Id="rId10" Type="http://schemas.openxmlformats.org/officeDocument/2006/relationships/font" Target="fonts/CormorantGaramond-boldItalic.fntdata"/><Relationship Id="rId13" Type="http://schemas.openxmlformats.org/officeDocument/2006/relationships/font" Target="fonts/DMSerifDisplay-regular.fntdata"/><Relationship Id="rId12" Type="http://schemas.openxmlformats.org/officeDocument/2006/relationships/font" Target="fonts/CormorantUpr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CormorantGaramond-italic.fntdata"/><Relationship Id="rId14" Type="http://schemas.openxmlformats.org/officeDocument/2006/relationships/font" Target="fonts/DMSerifDisplay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rmorantGaramond-regular.fntdata"/><Relationship Id="rId8" Type="http://schemas.openxmlformats.org/officeDocument/2006/relationships/font" Target="fonts/CormorantGaramo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428335" y="685800"/>
            <a:ext cx="7715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-428335" y="685800"/>
            <a:ext cx="7715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80538" y="529476"/>
            <a:ext cx="7668600" cy="1459500"/>
          </a:xfrm>
          <a:prstGeom prst="rect">
            <a:avLst/>
          </a:prstGeom>
        </p:spPr>
        <p:txBody>
          <a:bodyPr anchorCtr="0" anchor="b" bIns="76525" lIns="76525" spcFirstLastPara="1" rIns="76525" wrap="square" tIns="76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80530" y="2015378"/>
            <a:ext cx="7668600" cy="5637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80530" y="786578"/>
            <a:ext cx="7668600" cy="1396200"/>
          </a:xfrm>
          <a:prstGeom prst="rect">
            <a:avLst/>
          </a:prstGeom>
        </p:spPr>
        <p:txBody>
          <a:bodyPr anchorCtr="0" anchor="b" bIns="76525" lIns="76525" spcFirstLastPara="1" rIns="76525" wrap="square" tIns="76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80530" y="2241582"/>
            <a:ext cx="7668600" cy="9249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323850" lvl="0" marL="45720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80530" y="1529493"/>
            <a:ext cx="7668600" cy="5985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80530" y="316462"/>
            <a:ext cx="7668600" cy="407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80530" y="819538"/>
            <a:ext cx="7668600" cy="2429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80530" y="316462"/>
            <a:ext cx="7668600" cy="407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80530" y="819538"/>
            <a:ext cx="3600000" cy="2429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349160" y="819538"/>
            <a:ext cx="3600000" cy="2429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80530" y="316462"/>
            <a:ext cx="7668600" cy="407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80530" y="395093"/>
            <a:ext cx="2527200" cy="537300"/>
          </a:xfrm>
          <a:prstGeom prst="rect">
            <a:avLst/>
          </a:prstGeom>
        </p:spPr>
        <p:txBody>
          <a:bodyPr anchorCtr="0" anchor="b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80530" y="988160"/>
            <a:ext cx="2527200" cy="22608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92100" lvl="1" marL="9144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41225" y="320107"/>
            <a:ext cx="5730900" cy="29091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114800" y="-89"/>
            <a:ext cx="4114800" cy="3657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76525" lIns="76525" spcFirstLastPara="1" rIns="76525" wrap="square" tIns="765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38950" y="876924"/>
            <a:ext cx="3640800" cy="1054200"/>
          </a:xfrm>
          <a:prstGeom prst="rect">
            <a:avLst/>
          </a:prstGeom>
        </p:spPr>
        <p:txBody>
          <a:bodyPr anchorCtr="0" anchor="b" bIns="76525" lIns="76525" spcFirstLastPara="1" rIns="76525" wrap="square" tIns="76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38950" y="1993298"/>
            <a:ext cx="3640800" cy="878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445550" y="514898"/>
            <a:ext cx="3453300" cy="26277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80530" y="3008409"/>
            <a:ext cx="5398800" cy="4302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80530" y="316462"/>
            <a:ext cx="76686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80530" y="819538"/>
            <a:ext cx="7668600" cy="24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76525" lIns="76525" spcFirstLastPara="1" rIns="76525" wrap="square" tIns="76525">
            <a:normAutofit/>
          </a:bodyPr>
          <a:lstStyle>
            <a:lvl1pPr indent="-3238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  <a:defRPr sz="1500">
                <a:solidFill>
                  <a:schemeClr val="dk2"/>
                </a:solidFill>
              </a:defRPr>
            </a:lvl1pPr>
            <a:lvl2pPr indent="-3048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2pPr>
            <a:lvl3pPr indent="-3048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3pPr>
            <a:lvl4pPr indent="-3048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4pPr>
            <a:lvl5pPr indent="-3048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5pPr>
            <a:lvl6pPr indent="-3048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6pPr>
            <a:lvl7pPr indent="-3048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7pPr>
            <a:lvl8pPr indent="-3048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8pPr>
            <a:lvl9pPr indent="-3048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525" lIns="76525" spcFirstLastPara="1" rIns="76525" wrap="square" tIns="76525">
            <a:norm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238" l="238" r="238" t="238"/>
          <a:stretch/>
        </p:blipFill>
        <p:spPr>
          <a:xfrm>
            <a:off x="0" y="-2475"/>
            <a:ext cx="8229601" cy="3662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9250" y="727425"/>
            <a:ext cx="6810948" cy="22027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" name="Google Shape;56;p13"/>
          <p:cNvGrpSpPr/>
          <p:nvPr/>
        </p:nvGrpSpPr>
        <p:grpSpPr>
          <a:xfrm>
            <a:off x="1520188" y="1893181"/>
            <a:ext cx="5189225" cy="800400"/>
            <a:chOff x="1547650" y="1869550"/>
            <a:chExt cx="5189225" cy="800400"/>
          </a:xfrm>
        </p:grpSpPr>
        <p:sp>
          <p:nvSpPr>
            <p:cNvPr id="57" name="Google Shape;57;p13"/>
            <p:cNvSpPr/>
            <p:nvPr/>
          </p:nvSpPr>
          <p:spPr>
            <a:xfrm>
              <a:off x="1547650" y="2136600"/>
              <a:ext cx="1084200" cy="285900"/>
            </a:xfrm>
            <a:prstGeom prst="rect">
              <a:avLst/>
            </a:prstGeom>
            <a:noFill/>
            <a:ln cap="flat" cmpd="sng" w="9525">
              <a:solidFill>
                <a:srgbClr val="637F6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500">
                  <a:solidFill>
                    <a:srgbClr val="637F69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907453790</a:t>
              </a:r>
              <a:endParaRPr sz="1500">
                <a:solidFill>
                  <a:srgbClr val="637F69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  <p:grpSp>
          <p:nvGrpSpPr>
            <p:cNvPr id="58" name="Google Shape;58;p13"/>
            <p:cNvGrpSpPr/>
            <p:nvPr/>
          </p:nvGrpSpPr>
          <p:grpSpPr>
            <a:xfrm>
              <a:off x="3041664" y="1869550"/>
              <a:ext cx="2146272" cy="800400"/>
              <a:chOff x="3069474" y="1869550"/>
              <a:chExt cx="2146272" cy="800400"/>
            </a:xfrm>
          </p:grpSpPr>
          <p:cxnSp>
            <p:nvCxnSpPr>
              <p:cNvPr id="59" name="Google Shape;59;p13"/>
              <p:cNvCxnSpPr/>
              <p:nvPr/>
            </p:nvCxnSpPr>
            <p:spPr>
              <a:xfrm>
                <a:off x="3069474" y="2059075"/>
                <a:ext cx="0" cy="4398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37F6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0" name="Google Shape;60;p13"/>
              <p:cNvCxnSpPr/>
              <p:nvPr/>
            </p:nvCxnSpPr>
            <p:spPr>
              <a:xfrm>
                <a:off x="5215745" y="2059075"/>
                <a:ext cx="0" cy="4398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37F6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1" name="Google Shape;61;p13"/>
              <p:cNvSpPr txBox="1"/>
              <p:nvPr/>
            </p:nvSpPr>
            <p:spPr>
              <a:xfrm>
                <a:off x="3162225" y="1869550"/>
                <a:ext cx="1947000" cy="800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5200">
                    <a:solidFill>
                      <a:srgbClr val="637F69"/>
                    </a:solidFill>
                    <a:latin typeface="DM Serif Display"/>
                    <a:ea typeface="DM Serif Display"/>
                    <a:cs typeface="DM Serif Display"/>
                    <a:sym typeface="DM Serif Display"/>
                  </a:rPr>
                  <a:t>2000$</a:t>
                </a:r>
                <a:endParaRPr sz="5200">
                  <a:solidFill>
                    <a:srgbClr val="637F69"/>
                  </a:solidFill>
                  <a:latin typeface="DM Serif Display"/>
                  <a:ea typeface="DM Serif Display"/>
                  <a:cs typeface="DM Serif Display"/>
                  <a:sym typeface="DM Serif Display"/>
                </a:endParaRPr>
              </a:p>
            </p:txBody>
          </p:sp>
        </p:grpSp>
        <p:sp>
          <p:nvSpPr>
            <p:cNvPr id="62" name="Google Shape;62;p13"/>
            <p:cNvSpPr txBox="1"/>
            <p:nvPr/>
          </p:nvSpPr>
          <p:spPr>
            <a:xfrm>
              <a:off x="5350575" y="2131150"/>
              <a:ext cx="13863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637F69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VALID UNTIL: 08.09.2025</a:t>
              </a:r>
              <a:endParaRPr sz="900">
                <a:solidFill>
                  <a:srgbClr val="637F69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637F69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ISSUED TO: ANNA SMITH</a:t>
              </a:r>
              <a:endParaRPr sz="900">
                <a:solidFill>
                  <a:srgbClr val="637F69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63" name="Google Shape;63;p13"/>
          <p:cNvGrpSpPr/>
          <p:nvPr/>
        </p:nvGrpSpPr>
        <p:grpSpPr>
          <a:xfrm>
            <a:off x="1554588" y="1698031"/>
            <a:ext cx="5120425" cy="184800"/>
            <a:chOff x="1546400" y="1674400"/>
            <a:chExt cx="5120425" cy="184800"/>
          </a:xfrm>
        </p:grpSpPr>
        <p:grpSp>
          <p:nvGrpSpPr>
            <p:cNvPr id="64" name="Google Shape;64;p13"/>
            <p:cNvGrpSpPr/>
            <p:nvPr/>
          </p:nvGrpSpPr>
          <p:grpSpPr>
            <a:xfrm>
              <a:off x="1546400" y="1787675"/>
              <a:ext cx="5120425" cy="0"/>
              <a:chOff x="1546400" y="1766800"/>
              <a:chExt cx="5120425" cy="0"/>
            </a:xfrm>
          </p:grpSpPr>
          <p:cxnSp>
            <p:nvCxnSpPr>
              <p:cNvPr id="65" name="Google Shape;65;p13"/>
              <p:cNvCxnSpPr/>
              <p:nvPr/>
            </p:nvCxnSpPr>
            <p:spPr>
              <a:xfrm>
                <a:off x="1546400" y="1766800"/>
                <a:ext cx="1299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37F6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6" name="Google Shape;66;p13"/>
              <p:cNvCxnSpPr/>
              <p:nvPr/>
            </p:nvCxnSpPr>
            <p:spPr>
              <a:xfrm>
                <a:off x="5366925" y="1766800"/>
                <a:ext cx="1299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37F6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67" name="Google Shape;67;p13"/>
            <p:cNvSpPr txBox="1"/>
            <p:nvPr/>
          </p:nvSpPr>
          <p:spPr>
            <a:xfrm>
              <a:off x="2934525" y="1674400"/>
              <a:ext cx="2360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dk1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This certificate entitles the bearer to</a:t>
              </a:r>
              <a:endParaRPr sz="1200">
                <a:solidFill>
                  <a:schemeClr val="dk1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</p:grpSp>
      <p:sp>
        <p:nvSpPr>
          <p:cNvPr id="68" name="Google Shape;68;p13"/>
          <p:cNvSpPr txBox="1"/>
          <p:nvPr/>
        </p:nvSpPr>
        <p:spPr>
          <a:xfrm>
            <a:off x="1490250" y="964019"/>
            <a:ext cx="52491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4800">
                <a:solidFill>
                  <a:srgbClr val="637F69"/>
                </a:solidFill>
                <a:latin typeface="Cormorant Upright"/>
                <a:ea typeface="Cormorant Upright"/>
                <a:cs typeface="Cormorant Upright"/>
                <a:sym typeface="Cormorant Upright"/>
              </a:rPr>
              <a:t>GIFT CERTIFICATE</a:t>
            </a:r>
            <a:endParaRPr b="1" sz="4800">
              <a:solidFill>
                <a:srgbClr val="637F69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grpSp>
        <p:nvGrpSpPr>
          <p:cNvPr id="69" name="Google Shape;69;p13"/>
          <p:cNvGrpSpPr/>
          <p:nvPr/>
        </p:nvGrpSpPr>
        <p:grpSpPr>
          <a:xfrm>
            <a:off x="867913" y="726300"/>
            <a:ext cx="6493775" cy="2205000"/>
            <a:chOff x="891225" y="726300"/>
            <a:chExt cx="6493775" cy="2205000"/>
          </a:xfrm>
        </p:grpSpPr>
        <p:sp>
          <p:nvSpPr>
            <p:cNvPr id="70" name="Google Shape;70;p13"/>
            <p:cNvSpPr txBox="1"/>
            <p:nvPr/>
          </p:nvSpPr>
          <p:spPr>
            <a:xfrm rot="5400000">
              <a:off x="-157425" y="1774950"/>
              <a:ext cx="2205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637F69"/>
                  </a:solidFill>
                  <a:latin typeface="Cormorant Upright"/>
                  <a:ea typeface="Cormorant Upright"/>
                  <a:cs typeface="Cormorant Upright"/>
                  <a:sym typeface="Cormorant Upright"/>
                </a:rPr>
                <a:t>Luxurious spa day package including massage</a:t>
              </a:r>
              <a:endParaRPr sz="700">
                <a:solidFill>
                  <a:srgbClr val="637F69"/>
                </a:solidFill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 rot="-5400000">
              <a:off x="6228650" y="1774950"/>
              <a:ext cx="2205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637F69"/>
                  </a:solidFill>
                  <a:latin typeface="Cormorant Upright"/>
                  <a:ea typeface="Cormorant Upright"/>
                  <a:cs typeface="Cormorant Upright"/>
                  <a:sym typeface="Cormorant Upright"/>
                </a:rPr>
                <a:t>A luxurious spa day package including a massage</a:t>
              </a:r>
              <a:endParaRPr sz="700">
                <a:solidFill>
                  <a:srgbClr val="637F69"/>
                </a:solidFill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