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" cx="8229600"/>
  <p:notesSz cx="6858000" cy="9144000"/>
  <p:embeddedFontLst>
    <p:embeddedFont>
      <p:font typeface="Cormorant Garamond"/>
      <p:regular r:id="rId7"/>
      <p:bold r:id="rId8"/>
      <p:italic r:id="rId9"/>
      <p:boldItalic r:id="rId10"/>
    </p:embeddedFont>
    <p:embeddedFont>
      <p:font typeface="Cormorant Upright"/>
      <p:regular r:id="rId11"/>
      <p:bold r:id="rId12"/>
    </p:embeddedFont>
    <p:embeddedFont>
      <p:font typeface="DM Serif Display"/>
      <p:regular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25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25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morantUpright-regular.fntdata"/><Relationship Id="rId10" Type="http://schemas.openxmlformats.org/officeDocument/2006/relationships/font" Target="fonts/CormorantGaramond-boldItalic.fntdata"/><Relationship Id="rId13" Type="http://schemas.openxmlformats.org/officeDocument/2006/relationships/font" Target="fonts/DMSerifDisplay-regular.fntdata"/><Relationship Id="rId12" Type="http://schemas.openxmlformats.org/officeDocument/2006/relationships/font" Target="fonts/CormorantUpr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morantGaramond-italic.fntdata"/><Relationship Id="rId14" Type="http://schemas.openxmlformats.org/officeDocument/2006/relationships/font" Target="fonts/DMSerifDispl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morantGaramond-regular.fntdata"/><Relationship Id="rId8" Type="http://schemas.openxmlformats.org/officeDocument/2006/relationships/font" Target="fonts/Cormorant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38" l="238" r="238" t="238"/>
          <a:stretch/>
        </p:blipFill>
        <p:spPr>
          <a:xfrm>
            <a:off x="0" y="-2475"/>
            <a:ext cx="8229601" cy="3662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250" y="727425"/>
            <a:ext cx="6810948" cy="2202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520188" y="1893181"/>
            <a:ext cx="5189225" cy="800400"/>
            <a:chOff x="1547650" y="1869550"/>
            <a:chExt cx="5189225" cy="800400"/>
          </a:xfrm>
        </p:grpSpPr>
        <p:sp>
          <p:nvSpPr>
            <p:cNvPr id="57" name="Google Shape;57;p13"/>
            <p:cNvSpPr/>
            <p:nvPr/>
          </p:nvSpPr>
          <p:spPr>
            <a:xfrm>
              <a:off x="1547650" y="2136600"/>
              <a:ext cx="1084200" cy="285900"/>
            </a:xfrm>
            <a:prstGeom prst="rect">
              <a:avLst/>
            </a:prstGeom>
            <a:noFill/>
            <a:ln cap="flat" cmpd="sng" w="9525">
              <a:solidFill>
                <a:srgbClr val="637F6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rgbClr val="637F69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907453790</a:t>
              </a:r>
              <a:endParaRPr sz="1500">
                <a:solidFill>
                  <a:srgbClr val="637F69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3041664" y="1869550"/>
              <a:ext cx="2146272" cy="800400"/>
              <a:chOff x="3069474" y="1869550"/>
              <a:chExt cx="2146272" cy="800400"/>
            </a:xfrm>
          </p:grpSpPr>
          <p:cxnSp>
            <p:nvCxnSpPr>
              <p:cNvPr id="59" name="Google Shape;59;p13"/>
              <p:cNvCxnSpPr/>
              <p:nvPr/>
            </p:nvCxnSpPr>
            <p:spPr>
              <a:xfrm>
                <a:off x="3069474" y="2059075"/>
                <a:ext cx="0" cy="439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7F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0" name="Google Shape;60;p13"/>
              <p:cNvCxnSpPr/>
              <p:nvPr/>
            </p:nvCxnSpPr>
            <p:spPr>
              <a:xfrm>
                <a:off x="5215745" y="2059075"/>
                <a:ext cx="0" cy="439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7F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1" name="Google Shape;61;p13"/>
              <p:cNvSpPr txBox="1"/>
              <p:nvPr/>
            </p:nvSpPr>
            <p:spPr>
              <a:xfrm>
                <a:off x="3162225" y="1869550"/>
                <a:ext cx="1947000" cy="80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5200">
                    <a:solidFill>
                      <a:srgbClr val="637F69"/>
                    </a:solidFill>
                    <a:latin typeface="DM Serif Display"/>
                    <a:ea typeface="DM Serif Display"/>
                    <a:cs typeface="DM Serif Display"/>
                    <a:sym typeface="DM Serif Display"/>
                  </a:rPr>
                  <a:t>2000$</a:t>
                </a:r>
                <a:endParaRPr sz="5200">
                  <a:solidFill>
                    <a:srgbClr val="637F69"/>
                  </a:solidFill>
                  <a:latin typeface="DM Serif Display"/>
                  <a:ea typeface="DM Serif Display"/>
                  <a:cs typeface="DM Serif Display"/>
                  <a:sym typeface="DM Serif Display"/>
                </a:endParaRPr>
              </a:p>
            </p:txBody>
          </p:sp>
        </p:grpSp>
        <p:sp>
          <p:nvSpPr>
            <p:cNvPr id="62" name="Google Shape;62;p13"/>
            <p:cNvSpPr txBox="1"/>
            <p:nvPr/>
          </p:nvSpPr>
          <p:spPr>
            <a:xfrm>
              <a:off x="5350575" y="2131150"/>
              <a:ext cx="1386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37F69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VALID UNTIL: 08.09.2025</a:t>
              </a:r>
              <a:endParaRPr sz="900">
                <a:solidFill>
                  <a:srgbClr val="637F69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37F69"/>
                  </a:solidFill>
                  <a:latin typeface="DM Serif Display"/>
                  <a:ea typeface="DM Serif Display"/>
                  <a:cs typeface="DM Serif Display"/>
                  <a:sym typeface="DM Serif Display"/>
                </a:rPr>
                <a:t>ISSUED TO: ANNA SMITH</a:t>
              </a:r>
              <a:endParaRPr sz="900">
                <a:solidFill>
                  <a:srgbClr val="637F69"/>
                </a:solidFill>
                <a:latin typeface="DM Serif Display"/>
                <a:ea typeface="DM Serif Display"/>
                <a:cs typeface="DM Serif Display"/>
                <a:sym typeface="DM Serif Display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1554588" y="1698031"/>
            <a:ext cx="5120425" cy="184800"/>
            <a:chOff x="1546400" y="1674400"/>
            <a:chExt cx="5120425" cy="184800"/>
          </a:xfrm>
        </p:grpSpPr>
        <p:grpSp>
          <p:nvGrpSpPr>
            <p:cNvPr id="64" name="Google Shape;64;p13"/>
            <p:cNvGrpSpPr/>
            <p:nvPr/>
          </p:nvGrpSpPr>
          <p:grpSpPr>
            <a:xfrm>
              <a:off x="1546400" y="1787675"/>
              <a:ext cx="5120425" cy="0"/>
              <a:chOff x="1546400" y="1766800"/>
              <a:chExt cx="5120425" cy="0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1546400" y="1766800"/>
                <a:ext cx="1299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7F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5366925" y="1766800"/>
                <a:ext cx="1299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7F6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7" name="Google Shape;67;p13"/>
            <p:cNvSpPr txBox="1"/>
            <p:nvPr/>
          </p:nvSpPr>
          <p:spPr>
            <a:xfrm>
              <a:off x="2934525" y="1674400"/>
              <a:ext cx="2360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This certificate entitles the bearer to</a:t>
              </a:r>
              <a:endParaRPr sz="1200">
                <a:solidFill>
                  <a:schemeClr val="dk1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1490250" y="964019"/>
            <a:ext cx="5249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637F69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GIFT CERTIFICATE</a:t>
            </a:r>
            <a:endParaRPr b="1" sz="4800">
              <a:solidFill>
                <a:srgbClr val="637F69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867913" y="726300"/>
            <a:ext cx="6493775" cy="2205000"/>
            <a:chOff x="891225" y="726300"/>
            <a:chExt cx="6493775" cy="2205000"/>
          </a:xfrm>
        </p:grpSpPr>
        <p:sp>
          <p:nvSpPr>
            <p:cNvPr id="70" name="Google Shape;70;p13"/>
            <p:cNvSpPr txBox="1"/>
            <p:nvPr/>
          </p:nvSpPr>
          <p:spPr>
            <a:xfrm rot="5400000">
              <a:off x="-157425" y="1774950"/>
              <a:ext cx="2205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7F69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Luxurious spa day package including massage</a:t>
              </a:r>
              <a:endParaRPr sz="700">
                <a:solidFill>
                  <a:srgbClr val="637F69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 rot="-5400000">
              <a:off x="6228650" y="1774950"/>
              <a:ext cx="2205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7F69"/>
                  </a:solidFill>
                  <a:latin typeface="Cormorant Upright"/>
                  <a:ea typeface="Cormorant Upright"/>
                  <a:cs typeface="Cormorant Upright"/>
                  <a:sym typeface="Cormorant Upright"/>
                </a:rPr>
                <a:t>A luxurious spa day package including a massage</a:t>
              </a:r>
              <a:endParaRPr sz="700">
                <a:solidFill>
                  <a:srgbClr val="637F69"/>
                </a:solidFill>
                <a:latin typeface="Cormorant Upright"/>
                <a:ea typeface="Cormorant Upright"/>
                <a:cs typeface="Cormorant Upright"/>
                <a:sym typeface="Cormorant Upr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