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4572000" cx="6400800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Spectral"/>
      <p:regular r:id="rId11"/>
      <p:bold r:id="rId12"/>
      <p:italic r:id="rId13"/>
      <p:boldItalic r:id="rId14"/>
    </p:embeddedFont>
    <p:embeddedFont>
      <p:font typeface="Spectral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40">
          <p15:clr>
            <a:srgbClr val="747775"/>
          </p15:clr>
        </p15:guide>
        <p15:guide id="2" pos="201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40" orient="horz"/>
        <p:guide pos="201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pectral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Spectral-italic.fntdata"/><Relationship Id="rId12" Type="http://schemas.openxmlformats.org/officeDocument/2006/relationships/font" Target="fonts/Spectral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5" Type="http://schemas.openxmlformats.org/officeDocument/2006/relationships/font" Target="fonts/SpectralMedium-regular.fntdata"/><Relationship Id="rId14" Type="http://schemas.openxmlformats.org/officeDocument/2006/relationships/font" Target="fonts/Spectral-boldItalic.fntdata"/><Relationship Id="rId17" Type="http://schemas.openxmlformats.org/officeDocument/2006/relationships/font" Target="fonts/SpectralMedium-italic.fntdata"/><Relationship Id="rId16" Type="http://schemas.openxmlformats.org/officeDocument/2006/relationships/font" Target="fonts/Spectral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SpectralMedium-boldItalic.fntdata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29008" y="685800"/>
            <a:ext cx="48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29008" y="685800"/>
            <a:ext cx="4800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18196" y="661844"/>
            <a:ext cx="5964300" cy="1824600"/>
          </a:xfrm>
          <a:prstGeom prst="rect">
            <a:avLst/>
          </a:prstGeom>
        </p:spPr>
        <p:txBody>
          <a:bodyPr anchorCtr="0" anchor="b" bIns="69750" lIns="69750" spcFirstLastPara="1" rIns="69750" wrap="square" tIns="69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18190" y="2519222"/>
            <a:ext cx="5964300" cy="704400"/>
          </a:xfrm>
          <a:prstGeom prst="rect">
            <a:avLst/>
          </a:prstGeom>
        </p:spPr>
        <p:txBody>
          <a:bodyPr anchorCtr="0" anchor="t" bIns="69750" lIns="69750" spcFirstLastPara="1" rIns="69750" wrap="square" tIns="697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18190" y="983222"/>
            <a:ext cx="5964300" cy="1745400"/>
          </a:xfrm>
          <a:prstGeom prst="rect">
            <a:avLst/>
          </a:prstGeom>
        </p:spPr>
        <p:txBody>
          <a:bodyPr anchorCtr="0" anchor="b" bIns="69750" lIns="69750" spcFirstLastPara="1" rIns="69750" wrap="square" tIns="69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92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18190" y="2801978"/>
            <a:ext cx="5964300" cy="1156200"/>
          </a:xfrm>
          <a:prstGeom prst="rect">
            <a:avLst/>
          </a:prstGeom>
        </p:spPr>
        <p:txBody>
          <a:bodyPr anchorCtr="0" anchor="t" bIns="69750" lIns="69750" spcFirstLastPara="1" rIns="69750" wrap="square" tIns="69750">
            <a:norm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18190" y="1911867"/>
            <a:ext cx="5964300" cy="7482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18190" y="395578"/>
            <a:ext cx="5964300" cy="509100"/>
          </a:xfrm>
          <a:prstGeom prst="rect">
            <a:avLst/>
          </a:prstGeom>
        </p:spPr>
        <p:txBody>
          <a:bodyPr anchorCtr="0" anchor="t" bIns="69750" lIns="69750" spcFirstLastPara="1" rIns="69750" wrap="square" tIns="69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18190" y="1024422"/>
            <a:ext cx="5964300" cy="3036900"/>
          </a:xfrm>
          <a:prstGeom prst="rect">
            <a:avLst/>
          </a:prstGeom>
        </p:spPr>
        <p:txBody>
          <a:bodyPr anchorCtr="0" anchor="t" bIns="69750" lIns="69750" spcFirstLastPara="1" rIns="69750" wrap="square" tIns="69750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18190" y="395578"/>
            <a:ext cx="5964300" cy="509100"/>
          </a:xfrm>
          <a:prstGeom prst="rect">
            <a:avLst/>
          </a:prstGeom>
        </p:spPr>
        <p:txBody>
          <a:bodyPr anchorCtr="0" anchor="t" bIns="69750" lIns="69750" spcFirstLastPara="1" rIns="69750" wrap="square" tIns="69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18190" y="1024422"/>
            <a:ext cx="2799900" cy="3036900"/>
          </a:xfrm>
          <a:prstGeom prst="rect">
            <a:avLst/>
          </a:prstGeom>
        </p:spPr>
        <p:txBody>
          <a:bodyPr anchorCtr="0" anchor="t" bIns="69750" lIns="69750" spcFirstLastPara="1" rIns="69750" wrap="square" tIns="6975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382680" y="1024422"/>
            <a:ext cx="2799900" cy="3036900"/>
          </a:xfrm>
          <a:prstGeom prst="rect">
            <a:avLst/>
          </a:prstGeom>
        </p:spPr>
        <p:txBody>
          <a:bodyPr anchorCtr="0" anchor="t" bIns="69750" lIns="69750" spcFirstLastPara="1" rIns="69750" wrap="square" tIns="69750">
            <a:norm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18190" y="395578"/>
            <a:ext cx="5964300" cy="509100"/>
          </a:xfrm>
          <a:prstGeom prst="rect">
            <a:avLst/>
          </a:prstGeom>
        </p:spPr>
        <p:txBody>
          <a:bodyPr anchorCtr="0" anchor="t" bIns="69750" lIns="69750" spcFirstLastPara="1" rIns="69750" wrap="square" tIns="69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18190" y="493867"/>
            <a:ext cx="1965600" cy="671700"/>
          </a:xfrm>
          <a:prstGeom prst="rect">
            <a:avLst/>
          </a:prstGeom>
        </p:spPr>
        <p:txBody>
          <a:bodyPr anchorCtr="0" anchor="b" bIns="69750" lIns="69750" spcFirstLastPara="1" rIns="69750" wrap="square" tIns="69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18190" y="1235200"/>
            <a:ext cx="1965600" cy="2826000"/>
          </a:xfrm>
          <a:prstGeom prst="rect">
            <a:avLst/>
          </a:prstGeom>
        </p:spPr>
        <p:txBody>
          <a:bodyPr anchorCtr="0" anchor="t" bIns="69750" lIns="69750" spcFirstLastPara="1" rIns="69750" wrap="square" tIns="69750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1pPr>
            <a:lvl2pPr indent="-285750" lvl="1" marL="9144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2pPr>
            <a:lvl3pPr indent="-285750" lvl="2" marL="13716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3pPr>
            <a:lvl4pPr indent="-285750" lvl="3" marL="18288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5pPr>
            <a:lvl6pPr indent="-285750" lvl="5" marL="27432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 sz="900"/>
            </a:lvl7pPr>
            <a:lvl8pPr indent="-285750" lvl="7" marL="3657600">
              <a:spcBef>
                <a:spcPts val="0"/>
              </a:spcBef>
              <a:spcAft>
                <a:spcPts val="0"/>
              </a:spcAft>
              <a:buSzPts val="900"/>
              <a:buChar char="○"/>
              <a:defRPr sz="900"/>
            </a:lvl8pPr>
            <a:lvl9pPr indent="-285750" lvl="8" marL="4114800">
              <a:spcBef>
                <a:spcPts val="0"/>
              </a:spcBef>
              <a:spcAft>
                <a:spcPts val="0"/>
              </a:spcAft>
              <a:buSzPts val="900"/>
              <a:buChar char="■"/>
              <a:defRPr sz="9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343175" y="400133"/>
            <a:ext cx="4457400" cy="36363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200400" y="-111"/>
            <a:ext cx="3200400" cy="457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69750" lIns="69750" spcFirstLastPara="1" rIns="69750" wrap="square" tIns="69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85850" y="1096156"/>
            <a:ext cx="2831700" cy="1317600"/>
          </a:xfrm>
          <a:prstGeom prst="rect">
            <a:avLst/>
          </a:prstGeom>
        </p:spPr>
        <p:txBody>
          <a:bodyPr anchorCtr="0" anchor="b" bIns="69750" lIns="69750" spcFirstLastPara="1" rIns="69750" wrap="square" tIns="69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85850" y="2491622"/>
            <a:ext cx="2831700" cy="1098000"/>
          </a:xfrm>
          <a:prstGeom prst="rect">
            <a:avLst/>
          </a:prstGeom>
        </p:spPr>
        <p:txBody>
          <a:bodyPr anchorCtr="0" anchor="t" bIns="69750" lIns="69750" spcFirstLastPara="1" rIns="69750" wrap="square" tIns="697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3457650" y="643622"/>
            <a:ext cx="2685900" cy="32844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18190" y="3760511"/>
            <a:ext cx="4199100" cy="5379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</p:spPr>
        <p:txBody>
          <a:bodyPr anchorCtr="0" anchor="ctr" bIns="69750" lIns="69750" spcFirstLastPara="1" rIns="69750" wrap="square" tIns="69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18190" y="395578"/>
            <a:ext cx="5964300" cy="5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69750" lIns="69750" spcFirstLastPara="1" rIns="69750" wrap="square" tIns="69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18190" y="1024422"/>
            <a:ext cx="5964300" cy="30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9750" lIns="69750" spcFirstLastPara="1" rIns="69750" wrap="square" tIns="6975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>
                <a:solidFill>
                  <a:schemeClr val="dk2"/>
                </a:solidFill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100">
                <a:solidFill>
                  <a:schemeClr val="dk2"/>
                </a:solidFill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>
                <a:solidFill>
                  <a:schemeClr val="dk2"/>
                </a:solidFill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100">
                <a:solidFill>
                  <a:schemeClr val="dk2"/>
                </a:solidFill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●"/>
              <a:defRPr sz="1100">
                <a:solidFill>
                  <a:schemeClr val="dk2"/>
                </a:solidFill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○"/>
              <a:defRPr sz="1100">
                <a:solidFill>
                  <a:schemeClr val="dk2"/>
                </a:solidFill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Char char="■"/>
              <a:defRPr sz="1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5930720" y="4145082"/>
            <a:ext cx="384000" cy="34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9750" lIns="69750" spcFirstLastPara="1" rIns="69750" wrap="square" tIns="69750">
            <a:normAutofit/>
          </a:bodyPr>
          <a:lstStyle>
            <a:lvl1pPr lvl="0" algn="r">
              <a:buNone/>
              <a:defRPr sz="800">
                <a:solidFill>
                  <a:schemeClr val="dk2"/>
                </a:solidFill>
              </a:defRPr>
            </a:lvl1pPr>
            <a:lvl2pPr lvl="1" algn="r">
              <a:buNone/>
              <a:defRPr sz="800">
                <a:solidFill>
                  <a:schemeClr val="dk2"/>
                </a:solidFill>
              </a:defRPr>
            </a:lvl2pPr>
            <a:lvl3pPr lvl="2" algn="r">
              <a:buNone/>
              <a:defRPr sz="800">
                <a:solidFill>
                  <a:schemeClr val="dk2"/>
                </a:solidFill>
              </a:defRPr>
            </a:lvl3pPr>
            <a:lvl4pPr lvl="3" algn="r">
              <a:buNone/>
              <a:defRPr sz="800">
                <a:solidFill>
                  <a:schemeClr val="dk2"/>
                </a:solidFill>
              </a:defRPr>
            </a:lvl4pPr>
            <a:lvl5pPr lvl="4" algn="r">
              <a:buNone/>
              <a:defRPr sz="800">
                <a:solidFill>
                  <a:schemeClr val="dk2"/>
                </a:solidFill>
              </a:defRPr>
            </a:lvl5pPr>
            <a:lvl6pPr lvl="5" algn="r">
              <a:buNone/>
              <a:defRPr sz="800">
                <a:solidFill>
                  <a:schemeClr val="dk2"/>
                </a:solidFill>
              </a:defRPr>
            </a:lvl6pPr>
            <a:lvl7pPr lvl="6" algn="r">
              <a:buNone/>
              <a:defRPr sz="800">
                <a:solidFill>
                  <a:schemeClr val="dk2"/>
                </a:solidFill>
              </a:defRPr>
            </a:lvl7pPr>
            <a:lvl8pPr lvl="7" algn="r">
              <a:buNone/>
              <a:defRPr sz="800">
                <a:solidFill>
                  <a:schemeClr val="dk2"/>
                </a:solidFill>
              </a:defRPr>
            </a:lvl8pPr>
            <a:lvl9pPr lvl="8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9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479608" y="513073"/>
            <a:ext cx="5441583" cy="3681047"/>
            <a:chOff x="479608" y="561679"/>
            <a:chExt cx="5441583" cy="3681047"/>
          </a:xfrm>
        </p:grpSpPr>
        <p:grpSp>
          <p:nvGrpSpPr>
            <p:cNvPr id="55" name="Google Shape;55;p13"/>
            <p:cNvGrpSpPr/>
            <p:nvPr/>
          </p:nvGrpSpPr>
          <p:grpSpPr>
            <a:xfrm>
              <a:off x="1419537" y="561679"/>
              <a:ext cx="4215546" cy="2200491"/>
              <a:chOff x="1419537" y="561679"/>
              <a:chExt cx="4215546" cy="2200491"/>
            </a:xfrm>
          </p:grpSpPr>
          <p:sp>
            <p:nvSpPr>
              <p:cNvPr id="56" name="Google Shape;56;p13"/>
              <p:cNvSpPr txBox="1"/>
              <p:nvPr/>
            </p:nvSpPr>
            <p:spPr>
              <a:xfrm>
                <a:off x="1842300" y="561679"/>
                <a:ext cx="27162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200">
                    <a:solidFill>
                      <a:srgbClr val="363244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W E L C O M E</a:t>
                </a:r>
                <a:endParaRPr sz="22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</p:txBody>
          </p:sp>
          <p:sp>
            <p:nvSpPr>
              <p:cNvPr id="57" name="Google Shape;57;p13"/>
              <p:cNvSpPr txBox="1"/>
              <p:nvPr/>
            </p:nvSpPr>
            <p:spPr>
              <a:xfrm>
                <a:off x="1842300" y="929165"/>
                <a:ext cx="27162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ru" sz="1300">
                    <a:solidFill>
                      <a:srgbClr val="363244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t o  o u r  w e d d i n g</a:t>
                </a:r>
                <a:endParaRPr i="1" sz="13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</p:txBody>
          </p:sp>
          <p:grpSp>
            <p:nvGrpSpPr>
              <p:cNvPr id="58" name="Google Shape;58;p13"/>
              <p:cNvGrpSpPr/>
              <p:nvPr/>
            </p:nvGrpSpPr>
            <p:grpSpPr>
              <a:xfrm>
                <a:off x="1419537" y="1383493"/>
                <a:ext cx="4215546" cy="943713"/>
                <a:chOff x="1419537" y="1383493"/>
                <a:chExt cx="4215546" cy="943713"/>
              </a:xfrm>
            </p:grpSpPr>
            <p:pic>
              <p:nvPicPr>
                <p:cNvPr id="59" name="Google Shape;59;p13"/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2888550" y="1383493"/>
                  <a:ext cx="534300" cy="7782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60" name="Google Shape;60;p13"/>
                <p:cNvSpPr txBox="1"/>
                <p:nvPr/>
              </p:nvSpPr>
              <p:spPr>
                <a:xfrm>
                  <a:off x="1419537" y="1471151"/>
                  <a:ext cx="24519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28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S</a:t>
                  </a:r>
                  <a:r>
                    <a:rPr lang="ru" sz="28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 o p h i a</a:t>
                  </a:r>
                  <a:endParaRPr sz="2800">
                    <a:solidFill>
                      <a:srgbClr val="363244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  <p:sp>
              <p:nvSpPr>
                <p:cNvPr id="61" name="Google Shape;61;p13"/>
                <p:cNvSpPr txBox="1"/>
                <p:nvPr/>
              </p:nvSpPr>
              <p:spPr>
                <a:xfrm>
                  <a:off x="3183183" y="1896106"/>
                  <a:ext cx="2451900" cy="431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28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rPr>
                    <a:t>J e r e m y</a:t>
                  </a:r>
                  <a:endParaRPr sz="2800">
                    <a:solidFill>
                      <a:srgbClr val="363244"/>
                    </a:solidFill>
                    <a:latin typeface="Montserrat"/>
                    <a:ea typeface="Montserrat"/>
                    <a:cs typeface="Montserrat"/>
                    <a:sym typeface="Montserrat"/>
                  </a:endParaRPr>
                </a:p>
              </p:txBody>
            </p:sp>
          </p:grpSp>
          <p:grpSp>
            <p:nvGrpSpPr>
              <p:cNvPr id="62" name="Google Shape;62;p13"/>
              <p:cNvGrpSpPr/>
              <p:nvPr/>
            </p:nvGrpSpPr>
            <p:grpSpPr>
              <a:xfrm>
                <a:off x="2003322" y="2454370"/>
                <a:ext cx="2477709" cy="307800"/>
                <a:chOff x="2003322" y="2454370"/>
                <a:chExt cx="2477709" cy="307800"/>
              </a:xfrm>
            </p:grpSpPr>
            <p:sp>
              <p:nvSpPr>
                <p:cNvPr id="63" name="Google Shape;63;p13"/>
                <p:cNvSpPr txBox="1"/>
                <p:nvPr/>
              </p:nvSpPr>
              <p:spPr>
                <a:xfrm>
                  <a:off x="2003322" y="2524425"/>
                  <a:ext cx="6747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solidFill>
                        <a:srgbClr val="363244"/>
                      </a:solidFill>
                      <a:latin typeface="Spectral"/>
                      <a:ea typeface="Spectral"/>
                      <a:cs typeface="Spectral"/>
                      <a:sym typeface="Spectral"/>
                    </a:rPr>
                    <a:t>J U L Y</a:t>
                  </a:r>
                  <a:endParaRPr sz="1100">
                    <a:solidFill>
                      <a:srgbClr val="363244"/>
                    </a:solidFill>
                    <a:latin typeface="Spectral"/>
                    <a:ea typeface="Spectral"/>
                    <a:cs typeface="Spectral"/>
                    <a:sym typeface="Spectral"/>
                  </a:endParaRPr>
                </a:p>
              </p:txBody>
            </p:sp>
            <p:sp>
              <p:nvSpPr>
                <p:cNvPr id="64" name="Google Shape;64;p13"/>
                <p:cNvSpPr txBox="1"/>
                <p:nvPr/>
              </p:nvSpPr>
              <p:spPr>
                <a:xfrm>
                  <a:off x="3806330" y="2524425"/>
                  <a:ext cx="6747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solidFill>
                        <a:srgbClr val="363244"/>
                      </a:solidFill>
                      <a:latin typeface="Spectral"/>
                      <a:ea typeface="Spectral"/>
                      <a:cs typeface="Spectral"/>
                      <a:sym typeface="Spectral"/>
                    </a:rPr>
                    <a:t>2 0 2 5</a:t>
                  </a:r>
                  <a:endParaRPr sz="1100">
                    <a:solidFill>
                      <a:srgbClr val="363244"/>
                    </a:solidFill>
                    <a:latin typeface="Spectral"/>
                    <a:ea typeface="Spectral"/>
                    <a:cs typeface="Spectral"/>
                    <a:sym typeface="Spectral"/>
                  </a:endParaRPr>
                </a:p>
              </p:txBody>
            </p:sp>
            <p:cxnSp>
              <p:nvCxnSpPr>
                <p:cNvPr id="65" name="Google Shape;65;p13"/>
                <p:cNvCxnSpPr/>
                <p:nvPr/>
              </p:nvCxnSpPr>
              <p:spPr>
                <a:xfrm>
                  <a:off x="2885150" y="2461125"/>
                  <a:ext cx="0" cy="298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DE2DC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66" name="Google Shape;66;p13"/>
                <p:cNvCxnSpPr/>
                <p:nvPr/>
              </p:nvCxnSpPr>
              <p:spPr>
                <a:xfrm>
                  <a:off x="3570350" y="2461125"/>
                  <a:ext cx="0" cy="2982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DE2DC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67" name="Google Shape;67;p13"/>
                <p:cNvSpPr txBox="1"/>
                <p:nvPr/>
              </p:nvSpPr>
              <p:spPr>
                <a:xfrm>
                  <a:off x="2890405" y="2454370"/>
                  <a:ext cx="674700" cy="30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2000">
                      <a:solidFill>
                        <a:srgbClr val="363244"/>
                      </a:solidFill>
                      <a:latin typeface="Spectral"/>
                      <a:ea typeface="Spectral"/>
                      <a:cs typeface="Spectral"/>
                      <a:sym typeface="Spectral"/>
                    </a:rPr>
                    <a:t>1 6</a:t>
                  </a:r>
                  <a:endParaRPr sz="2000">
                    <a:solidFill>
                      <a:srgbClr val="363244"/>
                    </a:solidFill>
                    <a:latin typeface="Spectral"/>
                    <a:ea typeface="Spectral"/>
                    <a:cs typeface="Spectral"/>
                    <a:sym typeface="Spectral"/>
                  </a:endParaRPr>
                </a:p>
              </p:txBody>
            </p:sp>
          </p:grpSp>
        </p:grpSp>
        <p:grpSp>
          <p:nvGrpSpPr>
            <p:cNvPr id="68" name="Google Shape;68;p13"/>
            <p:cNvGrpSpPr/>
            <p:nvPr/>
          </p:nvGrpSpPr>
          <p:grpSpPr>
            <a:xfrm>
              <a:off x="479608" y="3095936"/>
              <a:ext cx="5441583" cy="1146790"/>
              <a:chOff x="488544" y="3095936"/>
              <a:chExt cx="5441583" cy="1146790"/>
            </a:xfrm>
          </p:grpSpPr>
          <p:cxnSp>
            <p:nvCxnSpPr>
              <p:cNvPr id="69" name="Google Shape;69;p13"/>
              <p:cNvCxnSpPr/>
              <p:nvPr/>
            </p:nvCxnSpPr>
            <p:spPr>
              <a:xfrm>
                <a:off x="712850" y="3376775"/>
                <a:ext cx="4995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DE2D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grpSp>
            <p:nvGrpSpPr>
              <p:cNvPr id="70" name="Google Shape;70;p13"/>
              <p:cNvGrpSpPr/>
              <p:nvPr/>
            </p:nvGrpSpPr>
            <p:grpSpPr>
              <a:xfrm>
                <a:off x="488544" y="3095936"/>
                <a:ext cx="669900" cy="977290"/>
                <a:chOff x="488544" y="3095936"/>
                <a:chExt cx="669900" cy="977290"/>
              </a:xfrm>
            </p:grpSpPr>
            <p:grpSp>
              <p:nvGrpSpPr>
                <p:cNvPr id="71" name="Google Shape;71;p13"/>
                <p:cNvGrpSpPr/>
                <p:nvPr/>
              </p:nvGrpSpPr>
              <p:grpSpPr>
                <a:xfrm>
                  <a:off x="488544" y="3095936"/>
                  <a:ext cx="669900" cy="977290"/>
                  <a:chOff x="488544" y="3095936"/>
                  <a:chExt cx="669900" cy="977290"/>
                </a:xfrm>
              </p:grpSpPr>
              <p:cxnSp>
                <p:nvCxnSpPr>
                  <p:cNvPr id="72" name="Google Shape;72;p13"/>
                  <p:cNvCxnSpPr/>
                  <p:nvPr/>
                </p:nvCxnSpPr>
                <p:spPr>
                  <a:xfrm>
                    <a:off x="823494" y="3318375"/>
                    <a:ext cx="0" cy="1167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DE2DC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73" name="Google Shape;73;p13"/>
                  <p:cNvSpPr txBox="1"/>
                  <p:nvPr/>
                </p:nvSpPr>
                <p:spPr>
                  <a:xfrm>
                    <a:off x="488544" y="3095936"/>
                    <a:ext cx="669900" cy="16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474155"/>
                        </a:solidFill>
                        <a:latin typeface="Spectral Medium"/>
                        <a:ea typeface="Spectral Medium"/>
                        <a:cs typeface="Spectral Medium"/>
                        <a:sym typeface="Spectral Medium"/>
                      </a:rPr>
                      <a:t>4:00 PM</a:t>
                    </a:r>
                    <a:endParaRPr sz="1100">
                      <a:solidFill>
                        <a:srgbClr val="474155"/>
                      </a:solidFill>
                      <a:latin typeface="Spectral Medium"/>
                      <a:ea typeface="Spectral Medium"/>
                      <a:cs typeface="Spectral Medium"/>
                      <a:sym typeface="Spectral Medium"/>
                    </a:endParaRPr>
                  </a:p>
                </p:txBody>
              </p:sp>
              <p:sp>
                <p:nvSpPr>
                  <p:cNvPr id="74" name="Google Shape;74;p13"/>
                  <p:cNvSpPr txBox="1"/>
                  <p:nvPr/>
                </p:nvSpPr>
                <p:spPr>
                  <a:xfrm>
                    <a:off x="488544" y="3904026"/>
                    <a:ext cx="669900" cy="16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Church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pic>
              <p:nvPicPr>
                <p:cNvPr id="75" name="Google Shape;75;p13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655707" y="3515993"/>
                  <a:ext cx="335575" cy="3355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6" name="Google Shape;76;p13"/>
              <p:cNvGrpSpPr/>
              <p:nvPr/>
            </p:nvGrpSpPr>
            <p:grpSpPr>
              <a:xfrm>
                <a:off x="5260227" y="3095936"/>
                <a:ext cx="669900" cy="977290"/>
                <a:chOff x="5260227" y="3095936"/>
                <a:chExt cx="669900" cy="977290"/>
              </a:xfrm>
            </p:grpSpPr>
            <p:grpSp>
              <p:nvGrpSpPr>
                <p:cNvPr id="77" name="Google Shape;77;p13"/>
                <p:cNvGrpSpPr/>
                <p:nvPr/>
              </p:nvGrpSpPr>
              <p:grpSpPr>
                <a:xfrm>
                  <a:off x="5260227" y="3095936"/>
                  <a:ext cx="669900" cy="977290"/>
                  <a:chOff x="488544" y="3095936"/>
                  <a:chExt cx="669900" cy="977290"/>
                </a:xfrm>
              </p:grpSpPr>
              <p:cxnSp>
                <p:nvCxnSpPr>
                  <p:cNvPr id="78" name="Google Shape;78;p13"/>
                  <p:cNvCxnSpPr/>
                  <p:nvPr/>
                </p:nvCxnSpPr>
                <p:spPr>
                  <a:xfrm>
                    <a:off x="823494" y="3318375"/>
                    <a:ext cx="0" cy="1167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DE2DC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79" name="Google Shape;79;p13"/>
                  <p:cNvSpPr txBox="1"/>
                  <p:nvPr/>
                </p:nvSpPr>
                <p:spPr>
                  <a:xfrm>
                    <a:off x="488544" y="3095936"/>
                    <a:ext cx="669900" cy="16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474155"/>
                        </a:solidFill>
                        <a:latin typeface="Spectral Medium"/>
                        <a:ea typeface="Spectral Medium"/>
                        <a:cs typeface="Spectral Medium"/>
                        <a:sym typeface="Spectral Medium"/>
                      </a:rPr>
                      <a:t>9:30 PM</a:t>
                    </a:r>
                    <a:endParaRPr sz="1100">
                      <a:solidFill>
                        <a:srgbClr val="474155"/>
                      </a:solidFill>
                      <a:latin typeface="Spectral Medium"/>
                      <a:ea typeface="Spectral Medium"/>
                      <a:cs typeface="Spectral Medium"/>
                      <a:sym typeface="Spectral Medium"/>
                    </a:endParaRPr>
                  </a:p>
                </p:txBody>
              </p:sp>
              <p:sp>
                <p:nvSpPr>
                  <p:cNvPr id="80" name="Google Shape;80;p13"/>
                  <p:cNvSpPr txBox="1"/>
                  <p:nvPr/>
                </p:nvSpPr>
                <p:spPr>
                  <a:xfrm>
                    <a:off x="488544" y="3904026"/>
                    <a:ext cx="669900" cy="16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Cake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pic>
              <p:nvPicPr>
                <p:cNvPr id="81" name="Google Shape;81;p13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447815" y="3490956"/>
                  <a:ext cx="294724" cy="3856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82" name="Google Shape;82;p13"/>
              <p:cNvGrpSpPr/>
              <p:nvPr/>
            </p:nvGrpSpPr>
            <p:grpSpPr>
              <a:xfrm>
                <a:off x="4464947" y="3095936"/>
                <a:ext cx="669900" cy="1146790"/>
                <a:chOff x="4464947" y="3095936"/>
                <a:chExt cx="669900" cy="1146790"/>
              </a:xfrm>
            </p:grpSpPr>
            <p:grpSp>
              <p:nvGrpSpPr>
                <p:cNvPr id="83" name="Google Shape;83;p13"/>
                <p:cNvGrpSpPr/>
                <p:nvPr/>
              </p:nvGrpSpPr>
              <p:grpSpPr>
                <a:xfrm>
                  <a:off x="4464947" y="3095936"/>
                  <a:ext cx="669900" cy="1146790"/>
                  <a:chOff x="488544" y="3095936"/>
                  <a:chExt cx="669900" cy="1146790"/>
                </a:xfrm>
              </p:grpSpPr>
              <p:cxnSp>
                <p:nvCxnSpPr>
                  <p:cNvPr id="84" name="Google Shape;84;p13"/>
                  <p:cNvCxnSpPr/>
                  <p:nvPr/>
                </p:nvCxnSpPr>
                <p:spPr>
                  <a:xfrm>
                    <a:off x="823494" y="3318375"/>
                    <a:ext cx="0" cy="1167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DE2DC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85" name="Google Shape;85;p13"/>
                  <p:cNvSpPr txBox="1"/>
                  <p:nvPr/>
                </p:nvSpPr>
                <p:spPr>
                  <a:xfrm>
                    <a:off x="488544" y="3095936"/>
                    <a:ext cx="669900" cy="16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474155"/>
                        </a:solidFill>
                        <a:latin typeface="Spectral Medium"/>
                        <a:ea typeface="Spectral Medium"/>
                        <a:cs typeface="Spectral Medium"/>
                        <a:sym typeface="Spectral Medium"/>
                      </a:rPr>
                      <a:t>9</a:t>
                    </a:r>
                    <a:r>
                      <a:rPr lang="ru" sz="1100">
                        <a:solidFill>
                          <a:srgbClr val="474155"/>
                        </a:solidFill>
                        <a:latin typeface="Spectral Medium"/>
                        <a:ea typeface="Spectral Medium"/>
                        <a:cs typeface="Spectral Medium"/>
                        <a:sym typeface="Spectral Medium"/>
                      </a:rPr>
                      <a:t>:00 PM</a:t>
                    </a:r>
                    <a:endParaRPr sz="1100">
                      <a:solidFill>
                        <a:srgbClr val="474155"/>
                      </a:solidFill>
                      <a:latin typeface="Spectral Medium"/>
                      <a:ea typeface="Spectral Medium"/>
                      <a:cs typeface="Spectral Medium"/>
                      <a:sym typeface="Spectral Medium"/>
                    </a:endParaRPr>
                  </a:p>
                </p:txBody>
              </p:sp>
              <p:sp>
                <p:nvSpPr>
                  <p:cNvPr id="86" name="Google Shape;86;p13"/>
                  <p:cNvSpPr txBox="1"/>
                  <p:nvPr/>
                </p:nvSpPr>
                <p:spPr>
                  <a:xfrm>
                    <a:off x="488544" y="3904026"/>
                    <a:ext cx="669900" cy="338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Arial"/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First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Dance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pic>
              <p:nvPicPr>
                <p:cNvPr id="87" name="Google Shape;87;p13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4572016" y="3490954"/>
                  <a:ext cx="455762" cy="38565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88" name="Google Shape;88;p13"/>
              <p:cNvGrpSpPr/>
              <p:nvPr/>
            </p:nvGrpSpPr>
            <p:grpSpPr>
              <a:xfrm>
                <a:off x="3669666" y="3095936"/>
                <a:ext cx="669900" cy="977290"/>
                <a:chOff x="3669666" y="3095936"/>
                <a:chExt cx="669900" cy="977290"/>
              </a:xfrm>
            </p:grpSpPr>
            <p:grpSp>
              <p:nvGrpSpPr>
                <p:cNvPr id="89" name="Google Shape;89;p13"/>
                <p:cNvGrpSpPr/>
                <p:nvPr/>
              </p:nvGrpSpPr>
              <p:grpSpPr>
                <a:xfrm>
                  <a:off x="3669666" y="3095936"/>
                  <a:ext cx="669900" cy="977290"/>
                  <a:chOff x="488544" y="3095936"/>
                  <a:chExt cx="669900" cy="977290"/>
                </a:xfrm>
              </p:grpSpPr>
              <p:cxnSp>
                <p:nvCxnSpPr>
                  <p:cNvPr id="90" name="Google Shape;90;p13"/>
                  <p:cNvCxnSpPr/>
                  <p:nvPr/>
                </p:nvCxnSpPr>
                <p:spPr>
                  <a:xfrm>
                    <a:off x="823494" y="3318375"/>
                    <a:ext cx="0" cy="1167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DE2DC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91" name="Google Shape;91;p13"/>
                  <p:cNvSpPr txBox="1"/>
                  <p:nvPr/>
                </p:nvSpPr>
                <p:spPr>
                  <a:xfrm>
                    <a:off x="488544" y="3095936"/>
                    <a:ext cx="669900" cy="16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474155"/>
                        </a:solidFill>
                        <a:latin typeface="Spectral Medium"/>
                        <a:ea typeface="Spectral Medium"/>
                        <a:cs typeface="Spectral Medium"/>
                        <a:sym typeface="Spectral Medium"/>
                      </a:rPr>
                      <a:t>8:00 PM</a:t>
                    </a:r>
                    <a:endParaRPr sz="1100">
                      <a:solidFill>
                        <a:srgbClr val="474155"/>
                      </a:solidFill>
                      <a:latin typeface="Spectral Medium"/>
                      <a:ea typeface="Spectral Medium"/>
                      <a:cs typeface="Spectral Medium"/>
                      <a:sym typeface="Spectral Medium"/>
                    </a:endParaRPr>
                  </a:p>
                </p:txBody>
              </p:sp>
              <p:sp>
                <p:nvSpPr>
                  <p:cNvPr id="92" name="Google Shape;92;p13"/>
                  <p:cNvSpPr txBox="1"/>
                  <p:nvPr/>
                </p:nvSpPr>
                <p:spPr>
                  <a:xfrm>
                    <a:off x="488544" y="3904026"/>
                    <a:ext cx="669900" cy="16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Presents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pic>
              <p:nvPicPr>
                <p:cNvPr id="93" name="Google Shape;93;p13"/>
                <p:cNvPicPr preferRelativeResize="0"/>
                <p:nvPr/>
              </p:nvPicPr>
              <p:blipFill>
                <a:blip r:embed="rId7">
                  <a:alphaModFix/>
                </a:blip>
                <a:stretch>
                  <a:fillRect/>
                </a:stretch>
              </p:blipFill>
              <p:spPr>
                <a:xfrm>
                  <a:off x="3841695" y="3493706"/>
                  <a:ext cx="325843" cy="3801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94" name="Google Shape;94;p13"/>
              <p:cNvGrpSpPr/>
              <p:nvPr/>
            </p:nvGrpSpPr>
            <p:grpSpPr>
              <a:xfrm>
                <a:off x="2874386" y="3095936"/>
                <a:ext cx="669900" cy="1146790"/>
                <a:chOff x="2874386" y="3095936"/>
                <a:chExt cx="669900" cy="1146790"/>
              </a:xfrm>
            </p:grpSpPr>
            <p:grpSp>
              <p:nvGrpSpPr>
                <p:cNvPr id="95" name="Google Shape;95;p13"/>
                <p:cNvGrpSpPr/>
                <p:nvPr/>
              </p:nvGrpSpPr>
              <p:grpSpPr>
                <a:xfrm>
                  <a:off x="2874386" y="3095936"/>
                  <a:ext cx="669900" cy="1146790"/>
                  <a:chOff x="488544" y="3095936"/>
                  <a:chExt cx="669900" cy="1146790"/>
                </a:xfrm>
              </p:grpSpPr>
              <p:cxnSp>
                <p:nvCxnSpPr>
                  <p:cNvPr id="96" name="Google Shape;96;p13"/>
                  <p:cNvCxnSpPr/>
                  <p:nvPr/>
                </p:nvCxnSpPr>
                <p:spPr>
                  <a:xfrm>
                    <a:off x="823494" y="3318375"/>
                    <a:ext cx="0" cy="1167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DE2DC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97" name="Google Shape;97;p13"/>
                  <p:cNvSpPr txBox="1"/>
                  <p:nvPr/>
                </p:nvSpPr>
                <p:spPr>
                  <a:xfrm>
                    <a:off x="488544" y="3095936"/>
                    <a:ext cx="669900" cy="16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474155"/>
                        </a:solidFill>
                        <a:latin typeface="Spectral Medium"/>
                        <a:ea typeface="Spectral Medium"/>
                        <a:cs typeface="Spectral Medium"/>
                        <a:sym typeface="Spectral Medium"/>
                      </a:rPr>
                      <a:t>7:00 PM</a:t>
                    </a:r>
                    <a:endParaRPr sz="1100">
                      <a:solidFill>
                        <a:srgbClr val="474155"/>
                      </a:solidFill>
                      <a:latin typeface="Spectral Medium"/>
                      <a:ea typeface="Spectral Medium"/>
                      <a:cs typeface="Spectral Medium"/>
                      <a:sym typeface="Spectral Medium"/>
                    </a:endParaRPr>
                  </a:p>
                </p:txBody>
              </p:sp>
              <p:sp>
                <p:nvSpPr>
                  <p:cNvPr id="98" name="Google Shape;98;p13"/>
                  <p:cNvSpPr txBox="1"/>
                  <p:nvPr/>
                </p:nvSpPr>
                <p:spPr>
                  <a:xfrm>
                    <a:off x="488544" y="3904026"/>
                    <a:ext cx="669900" cy="3387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Arial"/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Dinner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&amp; Toast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pic>
              <p:nvPicPr>
                <p:cNvPr id="99" name="Google Shape;99;p13"/>
                <p:cNvPicPr preferRelativeResize="0"/>
                <p:nvPr/>
              </p:nvPicPr>
              <p:blipFill>
                <a:blip r:embed="rId8">
                  <a:alphaModFix/>
                </a:blip>
                <a:stretch>
                  <a:fillRect/>
                </a:stretch>
              </p:blipFill>
              <p:spPr>
                <a:xfrm>
                  <a:off x="2987848" y="3493710"/>
                  <a:ext cx="442975" cy="38014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00" name="Google Shape;100;p13"/>
              <p:cNvGrpSpPr/>
              <p:nvPr/>
            </p:nvGrpSpPr>
            <p:grpSpPr>
              <a:xfrm>
                <a:off x="2079105" y="3095936"/>
                <a:ext cx="669900" cy="977290"/>
                <a:chOff x="2079105" y="3095936"/>
                <a:chExt cx="669900" cy="977290"/>
              </a:xfrm>
            </p:grpSpPr>
            <p:grpSp>
              <p:nvGrpSpPr>
                <p:cNvPr id="101" name="Google Shape;101;p13"/>
                <p:cNvGrpSpPr/>
                <p:nvPr/>
              </p:nvGrpSpPr>
              <p:grpSpPr>
                <a:xfrm>
                  <a:off x="2079105" y="3095936"/>
                  <a:ext cx="669900" cy="977290"/>
                  <a:chOff x="488544" y="3095936"/>
                  <a:chExt cx="669900" cy="977290"/>
                </a:xfrm>
              </p:grpSpPr>
              <p:cxnSp>
                <p:nvCxnSpPr>
                  <p:cNvPr id="102" name="Google Shape;102;p13"/>
                  <p:cNvCxnSpPr/>
                  <p:nvPr/>
                </p:nvCxnSpPr>
                <p:spPr>
                  <a:xfrm>
                    <a:off x="823494" y="3318375"/>
                    <a:ext cx="0" cy="1167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DE2DC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03" name="Google Shape;103;p13"/>
                  <p:cNvSpPr txBox="1"/>
                  <p:nvPr/>
                </p:nvSpPr>
                <p:spPr>
                  <a:xfrm>
                    <a:off x="488544" y="3095936"/>
                    <a:ext cx="669900" cy="16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474155"/>
                        </a:solidFill>
                        <a:latin typeface="Spectral Medium"/>
                        <a:ea typeface="Spectral Medium"/>
                        <a:cs typeface="Spectral Medium"/>
                        <a:sym typeface="Spectral Medium"/>
                      </a:rPr>
                      <a:t>5:00 PM</a:t>
                    </a:r>
                    <a:endParaRPr sz="1100">
                      <a:solidFill>
                        <a:srgbClr val="474155"/>
                      </a:solidFill>
                      <a:latin typeface="Spectral Medium"/>
                      <a:ea typeface="Spectral Medium"/>
                      <a:cs typeface="Spectral Medium"/>
                      <a:sym typeface="Spectral Medium"/>
                    </a:endParaRPr>
                  </a:p>
                </p:txBody>
              </p:sp>
              <p:sp>
                <p:nvSpPr>
                  <p:cNvPr id="104" name="Google Shape;104;p13"/>
                  <p:cNvSpPr txBox="1"/>
                  <p:nvPr/>
                </p:nvSpPr>
                <p:spPr>
                  <a:xfrm>
                    <a:off x="488544" y="3904026"/>
                    <a:ext cx="669900" cy="16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Photos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pic>
              <p:nvPicPr>
                <p:cNvPr id="105" name="Google Shape;105;p13"/>
                <p:cNvPicPr preferRelativeResize="0"/>
                <p:nvPr/>
              </p:nvPicPr>
              <p:blipFill>
                <a:blip r:embed="rId9">
                  <a:alphaModFix/>
                </a:blip>
                <a:stretch>
                  <a:fillRect/>
                </a:stretch>
              </p:blipFill>
              <p:spPr>
                <a:xfrm>
                  <a:off x="2171024" y="3515997"/>
                  <a:ext cx="486063" cy="33556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106" name="Google Shape;106;p13"/>
              <p:cNvGrpSpPr/>
              <p:nvPr/>
            </p:nvGrpSpPr>
            <p:grpSpPr>
              <a:xfrm>
                <a:off x="1283825" y="3095936"/>
                <a:ext cx="669900" cy="977290"/>
                <a:chOff x="1283825" y="3095936"/>
                <a:chExt cx="669900" cy="977290"/>
              </a:xfrm>
            </p:grpSpPr>
            <p:grpSp>
              <p:nvGrpSpPr>
                <p:cNvPr id="107" name="Google Shape;107;p13"/>
                <p:cNvGrpSpPr/>
                <p:nvPr/>
              </p:nvGrpSpPr>
              <p:grpSpPr>
                <a:xfrm>
                  <a:off x="1283825" y="3095936"/>
                  <a:ext cx="669900" cy="977290"/>
                  <a:chOff x="488544" y="3095936"/>
                  <a:chExt cx="669900" cy="977290"/>
                </a:xfrm>
              </p:grpSpPr>
              <p:cxnSp>
                <p:nvCxnSpPr>
                  <p:cNvPr id="108" name="Google Shape;108;p13"/>
                  <p:cNvCxnSpPr/>
                  <p:nvPr/>
                </p:nvCxnSpPr>
                <p:spPr>
                  <a:xfrm>
                    <a:off x="823494" y="3318375"/>
                    <a:ext cx="0" cy="116700"/>
                  </a:xfrm>
                  <a:prstGeom prst="straightConnector1">
                    <a:avLst/>
                  </a:prstGeom>
                  <a:noFill/>
                  <a:ln cap="flat" cmpd="sng" w="19050">
                    <a:solidFill>
                      <a:srgbClr val="FDE2DC"/>
                    </a:solidFill>
                    <a:prstDash val="solid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109" name="Google Shape;109;p13"/>
                  <p:cNvSpPr txBox="1"/>
                  <p:nvPr/>
                </p:nvSpPr>
                <p:spPr>
                  <a:xfrm>
                    <a:off x="488544" y="3095936"/>
                    <a:ext cx="669900" cy="16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474155"/>
                        </a:solidFill>
                        <a:latin typeface="Spectral Medium"/>
                        <a:ea typeface="Spectral Medium"/>
                        <a:cs typeface="Spectral Medium"/>
                        <a:sym typeface="Spectral Medium"/>
                      </a:rPr>
                      <a:t>4:30 PM</a:t>
                    </a:r>
                    <a:endParaRPr sz="1100">
                      <a:solidFill>
                        <a:srgbClr val="474155"/>
                      </a:solidFill>
                      <a:latin typeface="Spectral Medium"/>
                      <a:ea typeface="Spectral Medium"/>
                      <a:cs typeface="Spectral Medium"/>
                      <a:sym typeface="Spectral Medium"/>
                    </a:endParaRPr>
                  </a:p>
                </p:txBody>
              </p:sp>
              <p:sp>
                <p:nvSpPr>
                  <p:cNvPr id="110" name="Google Shape;110;p13"/>
                  <p:cNvSpPr txBox="1"/>
                  <p:nvPr/>
                </p:nvSpPr>
                <p:spPr>
                  <a:xfrm>
                    <a:off x="488544" y="3904026"/>
                    <a:ext cx="669900" cy="169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100">
                        <a:solidFill>
                          <a:srgbClr val="363244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rPr>
                      <a:t>Yes i do</a:t>
                    </a:r>
                    <a:endParaRPr sz="1100">
                      <a:solidFill>
                        <a:srgbClr val="363244"/>
                      </a:solidFill>
                      <a:latin typeface="Montserrat"/>
                      <a:ea typeface="Montserrat"/>
                      <a:cs typeface="Montserrat"/>
                      <a:sym typeface="Montserrat"/>
                    </a:endParaRPr>
                  </a:p>
                </p:txBody>
              </p:sp>
            </p:grpSp>
            <p:pic>
              <p:nvPicPr>
                <p:cNvPr id="111" name="Google Shape;111;p13"/>
                <p:cNvPicPr preferRelativeResize="0"/>
                <p:nvPr/>
              </p:nvPicPr>
              <p:blipFill>
                <a:blip r:embed="rId10">
                  <a:alphaModFix/>
                </a:blip>
                <a:stretch>
                  <a:fillRect/>
                </a:stretch>
              </p:blipFill>
              <p:spPr>
                <a:xfrm>
                  <a:off x="1436369" y="3493706"/>
                  <a:ext cx="364811" cy="3801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pic>
        <p:nvPicPr>
          <p:cNvPr id="112" name="Google Shape;112;p13"/>
          <p:cNvPicPr preferRelativeResize="0"/>
          <p:nvPr/>
        </p:nvPicPr>
        <p:blipFill rotWithShape="1">
          <a:blip r:embed="rId11">
            <a:alphaModFix/>
          </a:blip>
          <a:srcRect b="-22170" l="-9852" r="32822" t="30896"/>
          <a:stretch/>
        </p:blipFill>
        <p:spPr>
          <a:xfrm flipH="1">
            <a:off x="-1" y="0"/>
            <a:ext cx="2679301" cy="175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 rotWithShape="1">
          <a:blip r:embed="rId11">
            <a:alphaModFix/>
          </a:blip>
          <a:srcRect b="-22170" l="-9852" r="32822" t="30896"/>
          <a:stretch/>
        </p:blipFill>
        <p:spPr>
          <a:xfrm>
            <a:off x="3721499" y="0"/>
            <a:ext cx="2679301" cy="175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