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Spectra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43328" y="474912"/>
            <a:ext cx="2098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5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M e n u</a:t>
            </a:r>
            <a:endParaRPr i="1" sz="45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-30969" l="23091" r="2779" t="50004"/>
          <a:stretch/>
        </p:blipFill>
        <p:spPr>
          <a:xfrm rot="5400000">
            <a:off x="797450" y="708825"/>
            <a:ext cx="3566326" cy="21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28888" l="67010" r="6266" t="4961"/>
          <a:stretch/>
        </p:blipFill>
        <p:spPr>
          <a:xfrm>
            <a:off x="2342475" y="5842375"/>
            <a:ext cx="1312476" cy="2387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336454" y="1561663"/>
            <a:ext cx="2277447" cy="964175"/>
            <a:chOff x="347536" y="1561663"/>
            <a:chExt cx="2277447" cy="964175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353083" y="1561663"/>
              <a:ext cx="2271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P P E T I Z E R</a:t>
              </a:r>
              <a:endParaRPr sz="1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347536" y="1967238"/>
              <a:ext cx="22719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Creamy </a:t>
              </a: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Ricotta</a:t>
              </a: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 Polenta Cake with 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Mushroom ragout and Fire roasted 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Tomato sauce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336454" y="2779976"/>
            <a:ext cx="2271900" cy="1234649"/>
            <a:chOff x="347536" y="2779976"/>
            <a:chExt cx="2271900" cy="1234649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353078" y="2779976"/>
              <a:ext cx="1788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 T A R T E R</a:t>
              </a:r>
              <a:endParaRPr sz="1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347536" y="3185562"/>
              <a:ext cx="227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Caesar Salad Tossed with Parmesan 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&amp; Garlic Croutons.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347536" y="3650725"/>
              <a:ext cx="227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Strawberries, sun dried tomatoes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and fresh feta cheese 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336454" y="4268760"/>
            <a:ext cx="2759223" cy="1506235"/>
            <a:chOff x="347536" y="2779963"/>
            <a:chExt cx="2271900" cy="1506235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53074" y="2779963"/>
              <a:ext cx="2122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 A I N  C O U R S E</a:t>
              </a:r>
              <a:endParaRPr sz="1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347536" y="3185562"/>
              <a:ext cx="22719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Grilled filet with red onion marmalade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served with mashed potatoes, carrots 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and green beans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47536" y="3922298"/>
              <a:ext cx="227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Grilled chicken breasts with mushroom gravy, garlic mashed potatoes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336454" y="6085133"/>
            <a:ext cx="2759223" cy="769499"/>
            <a:chOff x="336454" y="6085133"/>
            <a:chExt cx="2759223" cy="769499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343180" y="6085133"/>
              <a:ext cx="2577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 E S S E R T</a:t>
              </a:r>
              <a:endParaRPr sz="1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336454" y="6490732"/>
              <a:ext cx="2759223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Lemon Cake with strawberry mousses 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filling Assortment of cupcakes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343364" y="7154264"/>
            <a:ext cx="1999293" cy="528842"/>
            <a:chOff x="833870" y="2612928"/>
            <a:chExt cx="2904260" cy="768219"/>
          </a:xfrm>
        </p:grpSpPr>
        <p:pic>
          <p:nvPicPr>
            <p:cNvPr id="72" name="Google Shape;7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19537" y="2612928"/>
              <a:ext cx="429575" cy="623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" name="Google Shape;73;p13"/>
            <p:cNvGrpSpPr/>
            <p:nvPr/>
          </p:nvGrpSpPr>
          <p:grpSpPr>
            <a:xfrm>
              <a:off x="833870" y="2699358"/>
              <a:ext cx="2904260" cy="681790"/>
              <a:chOff x="828375" y="2699358"/>
              <a:chExt cx="2904260" cy="68179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828375" y="2699358"/>
                <a:ext cx="15699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 o p h i a</a:t>
                </a:r>
                <a:endParaRPr sz="15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162735" y="3023248"/>
                <a:ext cx="1569900" cy="35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J e r e m y</a:t>
                </a:r>
                <a:endParaRPr sz="16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76" name="Google Shape;76;p13"/>
          <p:cNvSpPr txBox="1"/>
          <p:nvPr/>
        </p:nvSpPr>
        <p:spPr>
          <a:xfrm>
            <a:off x="360003" y="7538687"/>
            <a:ext cx="8472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J U L Y  1 6  2 0 2 5</a:t>
            </a:r>
            <a:endParaRPr sz="7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