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8925" y="334650"/>
            <a:ext cx="3947400" cy="5595000"/>
          </a:xfrm>
          <a:prstGeom prst="rect">
            <a:avLst/>
          </a:prstGeom>
          <a:noFill/>
          <a:ln cap="flat" cmpd="sng" w="19050">
            <a:solidFill>
              <a:srgbClr val="FDE2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417200" y="2083154"/>
            <a:ext cx="1737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9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K i n d l y  j o i n  u s </a:t>
            </a:r>
            <a:endParaRPr i="1" sz="9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9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f o r  t h e  w e d d i n g  o f</a:t>
            </a:r>
            <a:endParaRPr i="1" sz="9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833870" y="2612928"/>
            <a:ext cx="2904260" cy="756275"/>
            <a:chOff x="833870" y="2612928"/>
            <a:chExt cx="2904260" cy="756275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19537" y="2612928"/>
              <a:ext cx="429575" cy="623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Google Shape;58;p13"/>
            <p:cNvGrpSpPr/>
            <p:nvPr/>
          </p:nvGrpSpPr>
          <p:grpSpPr>
            <a:xfrm>
              <a:off x="833870" y="2675225"/>
              <a:ext cx="2904260" cy="693978"/>
              <a:chOff x="828375" y="2675225"/>
              <a:chExt cx="2904260" cy="693978"/>
            </a:xfrm>
          </p:grpSpPr>
          <p:sp>
            <p:nvSpPr>
              <p:cNvPr id="59" name="Google Shape;59;p13"/>
              <p:cNvSpPr txBox="1"/>
              <p:nvPr/>
            </p:nvSpPr>
            <p:spPr>
              <a:xfrm>
                <a:off x="828375" y="2675225"/>
                <a:ext cx="1569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3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 o p h i a</a:t>
                </a:r>
                <a:endParaRPr sz="23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2162735" y="3015203"/>
                <a:ext cx="15699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3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J e r e m y</a:t>
                </a:r>
                <a:endParaRPr sz="23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9336" r="29921" t="51578"/>
          <a:stretch/>
        </p:blipFill>
        <p:spPr>
          <a:xfrm>
            <a:off x="0" y="0"/>
            <a:ext cx="4572001" cy="20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12028" l="65014" r="13309" t="26756"/>
          <a:stretch/>
        </p:blipFill>
        <p:spPr>
          <a:xfrm>
            <a:off x="3166425" y="3483900"/>
            <a:ext cx="1405573" cy="2916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1036547" y="3790729"/>
            <a:ext cx="2498906" cy="169200"/>
            <a:chOff x="1040912" y="3786503"/>
            <a:chExt cx="2498906" cy="1692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040912" y="3786503"/>
              <a:ext cx="696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J U L Y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842918" y="3786503"/>
              <a:ext cx="696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2 0 2 5</a:t>
              </a:r>
              <a:endParaRPr sz="11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1937553" y="3752179"/>
            <a:ext cx="696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1 6</a:t>
            </a:r>
            <a:endParaRPr sz="16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1865538" y="3655550"/>
            <a:ext cx="840925" cy="437700"/>
            <a:chOff x="1879250" y="3655550"/>
            <a:chExt cx="840925" cy="437700"/>
          </a:xfrm>
        </p:grpSpPr>
        <p:cxnSp>
          <p:nvCxnSpPr>
            <p:cNvPr id="68" name="Google Shape;68;p13"/>
            <p:cNvCxnSpPr/>
            <p:nvPr/>
          </p:nvCxnSpPr>
          <p:spPr>
            <a:xfrm>
              <a:off x="1879250" y="3655550"/>
              <a:ext cx="0" cy="437700"/>
            </a:xfrm>
            <a:prstGeom prst="straightConnector1">
              <a:avLst/>
            </a:prstGeom>
            <a:noFill/>
            <a:ln cap="flat" cmpd="sng" w="9525">
              <a:solidFill>
                <a:srgbClr val="FDE2D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2720175" y="3655550"/>
              <a:ext cx="0" cy="437700"/>
            </a:xfrm>
            <a:prstGeom prst="straightConnector1">
              <a:avLst/>
            </a:prstGeom>
            <a:noFill/>
            <a:ln cap="flat" cmpd="sng" w="9525">
              <a:solidFill>
                <a:srgbClr val="FDE2D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" name="Google Shape;70;p13"/>
          <p:cNvCxnSpPr/>
          <p:nvPr/>
        </p:nvCxnSpPr>
        <p:spPr>
          <a:xfrm>
            <a:off x="1085500" y="4213300"/>
            <a:ext cx="2368500" cy="0"/>
          </a:xfrm>
          <a:prstGeom prst="straightConnector1">
            <a:avLst/>
          </a:prstGeom>
          <a:noFill/>
          <a:ln cap="flat" cmpd="sng" w="9525">
            <a:solidFill>
              <a:srgbClr val="FDE2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3"/>
          <p:cNvSpPr txBox="1"/>
          <p:nvPr/>
        </p:nvSpPr>
        <p:spPr>
          <a:xfrm>
            <a:off x="1080300" y="4314275"/>
            <a:ext cx="2411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a t  3  o ’ c l o c k  i n  t h e   a f t e r n o o n</a:t>
            </a:r>
            <a:endParaRPr sz="8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886350" y="4761268"/>
            <a:ext cx="2799300" cy="358213"/>
            <a:chOff x="886350" y="4761268"/>
            <a:chExt cx="2799300" cy="358213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1101750" y="4761268"/>
              <a:ext cx="2368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I L L A  L A  F L E U R</a:t>
              </a:r>
              <a:endParaRPr sz="11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886350" y="4996481"/>
              <a:ext cx="27993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5  R i v o l i  S t r e e t ,  P a r i s ,  F R ,  3 3 7 6 5 </a:t>
              </a:r>
              <a:endParaRPr sz="8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5" name="Google Shape;75;p13"/>
          <p:cNvSpPr txBox="1"/>
          <p:nvPr/>
        </p:nvSpPr>
        <p:spPr>
          <a:xfrm>
            <a:off x="1417200" y="5347054"/>
            <a:ext cx="1737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8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R e c e p t i o n  t o  f o l l o w</a:t>
            </a:r>
            <a:endParaRPr i="1" sz="8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856100" y="5460300"/>
            <a:ext cx="85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4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~</a:t>
            </a:r>
            <a:endParaRPr i="1" sz="24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