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Spectra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665">
          <p15:clr>
            <a:srgbClr val="747775"/>
          </p15:clr>
        </p15:guide>
        <p15:guide id="2" pos="5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65"/>
        <p:guide pos="51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Spectral-italic.fntdata"/><Relationship Id="rId12" Type="http://schemas.openxmlformats.org/officeDocument/2006/relationships/font" Target="fonts/Spectra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Spectra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0000"/>
          </a:blip>
          <a:srcRect b="5923" l="37078" r="3348" t="72219"/>
          <a:stretch/>
        </p:blipFill>
        <p:spPr>
          <a:xfrm rot="-5400000">
            <a:off x="4936651" y="8050048"/>
            <a:ext cx="3113401" cy="216800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088500" y="517650"/>
            <a:ext cx="338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6  M o n t h s  T i m e l i n e</a:t>
            </a:r>
            <a:endParaRPr i="1" sz="21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08175" y="968825"/>
            <a:ext cx="6343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W e d d i n g  C h e c k l i s t</a:t>
            </a:r>
            <a:endParaRPr sz="35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799500" y="1823638"/>
            <a:ext cx="6584227" cy="8074892"/>
            <a:chOff x="799500" y="1823638"/>
            <a:chExt cx="6584227" cy="8074892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799500" y="1823638"/>
              <a:ext cx="3153727" cy="2949987"/>
              <a:chOff x="799500" y="1823638"/>
              <a:chExt cx="3153727" cy="2949987"/>
            </a:xfrm>
          </p:grpSpPr>
          <p:sp>
            <p:nvSpPr>
              <p:cNvPr id="59" name="Google Shape;59;p13"/>
              <p:cNvSpPr txBox="1"/>
              <p:nvPr/>
            </p:nvSpPr>
            <p:spPr>
              <a:xfrm>
                <a:off x="799500" y="1823638"/>
                <a:ext cx="31536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5 - 6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172B4D"/>
                    </a:solidFill>
                    <a:highlight>
                      <a:srgbClr val="FFFFFF"/>
                    </a:highlight>
                    <a:latin typeface="Spectral"/>
                    <a:ea typeface="Spectral"/>
                    <a:cs typeface="Spectral"/>
                    <a:sym typeface="Spectral"/>
                  </a:rPr>
                  <a:t>M O N T H S</a:t>
                </a: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  B E F O R E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grpSp>
            <p:nvGrpSpPr>
              <p:cNvPr id="60" name="Google Shape;60;p13"/>
              <p:cNvGrpSpPr/>
              <p:nvPr/>
            </p:nvGrpSpPr>
            <p:grpSpPr>
              <a:xfrm>
                <a:off x="837913" y="2545475"/>
                <a:ext cx="3115314" cy="2228150"/>
                <a:chOff x="837913" y="2545475"/>
                <a:chExt cx="3115314" cy="2228150"/>
              </a:xfrm>
            </p:grpSpPr>
            <p:grpSp>
              <p:nvGrpSpPr>
                <p:cNvPr id="61" name="Google Shape;61;p13"/>
                <p:cNvGrpSpPr/>
                <p:nvPr/>
              </p:nvGrpSpPr>
              <p:grpSpPr>
                <a:xfrm>
                  <a:off x="837913" y="2545475"/>
                  <a:ext cx="3115311" cy="169200"/>
                  <a:chOff x="837913" y="2545475"/>
                  <a:chExt cx="3115311" cy="169200"/>
                </a:xfrm>
              </p:grpSpPr>
              <p:sp>
                <p:nvSpPr>
                  <p:cNvPr id="62" name="Google Shape;62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" name="Google Shape;63;p13"/>
                  <p:cNvSpPr txBox="1"/>
                  <p:nvPr/>
                </p:nvSpPr>
                <p:spPr>
                  <a:xfrm>
                    <a:off x="1095725" y="2545475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Determine your budget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64" name="Google Shape;64;p13"/>
                <p:cNvGrpSpPr/>
                <p:nvPr/>
              </p:nvGrpSpPr>
              <p:grpSpPr>
                <a:xfrm>
                  <a:off x="837913" y="2774250"/>
                  <a:ext cx="3115311" cy="169200"/>
                  <a:chOff x="837913" y="2545478"/>
                  <a:chExt cx="3115311" cy="169200"/>
                </a:xfrm>
              </p:grpSpPr>
              <p:sp>
                <p:nvSpPr>
                  <p:cNvPr id="65" name="Google Shape;65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" name="Google Shape;66;p13"/>
                  <p:cNvSpPr txBox="1"/>
                  <p:nvPr/>
                </p:nvSpPr>
                <p:spPr>
                  <a:xfrm>
                    <a:off x="1095725" y="2545478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Pick your wedding party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67" name="Google Shape;67;p13"/>
                <p:cNvGrpSpPr/>
                <p:nvPr/>
              </p:nvGrpSpPr>
              <p:grpSpPr>
                <a:xfrm>
                  <a:off x="837913" y="3003025"/>
                  <a:ext cx="3115311" cy="169200"/>
                  <a:chOff x="837913" y="2545482"/>
                  <a:chExt cx="3115311" cy="169200"/>
                </a:xfrm>
              </p:grpSpPr>
              <p:sp>
                <p:nvSpPr>
                  <p:cNvPr id="68" name="Google Shape;68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" name="Google Shape;69;p13"/>
                  <p:cNvSpPr txBox="1"/>
                  <p:nvPr/>
                </p:nvSpPr>
                <p:spPr>
                  <a:xfrm>
                    <a:off x="1095725" y="2545482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Purchase wedding dress and veil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837913" y="3231800"/>
                  <a:ext cx="3115311" cy="169200"/>
                  <a:chOff x="837913" y="2545485"/>
                  <a:chExt cx="3115311" cy="169200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" name="Google Shape;72;p13"/>
                  <p:cNvSpPr txBox="1"/>
                  <p:nvPr/>
                </p:nvSpPr>
                <p:spPr>
                  <a:xfrm>
                    <a:off x="1095725" y="2545485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Mail save the dates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>
                  <a:off x="837913" y="3460575"/>
                  <a:ext cx="3115314" cy="169200"/>
                  <a:chOff x="837913" y="2545489"/>
                  <a:chExt cx="3115314" cy="169200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" name="Google Shape;75;p13"/>
                  <p:cNvSpPr txBox="1"/>
                  <p:nvPr/>
                </p:nvSpPr>
                <p:spPr>
                  <a:xfrm>
                    <a:off x="1095727" y="2545489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Book an officiant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76" name="Google Shape;76;p13"/>
                <p:cNvGrpSpPr/>
                <p:nvPr/>
              </p:nvGrpSpPr>
              <p:grpSpPr>
                <a:xfrm>
                  <a:off x="837913" y="3689350"/>
                  <a:ext cx="3115314" cy="169200"/>
                  <a:chOff x="837913" y="2545492"/>
                  <a:chExt cx="3115314" cy="169200"/>
                </a:xfrm>
              </p:grpSpPr>
              <p:sp>
                <p:nvSpPr>
                  <p:cNvPr id="77" name="Google Shape;77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" name="Google Shape;78;p13"/>
                  <p:cNvSpPr txBox="1"/>
                  <p:nvPr/>
                </p:nvSpPr>
                <p:spPr>
                  <a:xfrm>
                    <a:off x="1095727" y="2545492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Register for gifts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79" name="Google Shape;79;p13"/>
                <p:cNvGrpSpPr/>
                <p:nvPr/>
              </p:nvGrpSpPr>
              <p:grpSpPr>
                <a:xfrm>
                  <a:off x="837913" y="3918100"/>
                  <a:ext cx="3115314" cy="169200"/>
                  <a:chOff x="837913" y="2545471"/>
                  <a:chExt cx="3115314" cy="169200"/>
                </a:xfrm>
              </p:grpSpPr>
              <p:sp>
                <p:nvSpPr>
                  <p:cNvPr id="80" name="Google Shape;80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" name="Google Shape;81;p13"/>
                  <p:cNvSpPr txBox="1"/>
                  <p:nvPr/>
                </p:nvSpPr>
                <p:spPr>
                  <a:xfrm>
                    <a:off x="1095727" y="2545471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Create a wedding website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82" name="Google Shape;82;p13"/>
                <p:cNvGrpSpPr/>
                <p:nvPr/>
              </p:nvGrpSpPr>
              <p:grpSpPr>
                <a:xfrm>
                  <a:off x="837913" y="4146875"/>
                  <a:ext cx="3115314" cy="169200"/>
                  <a:chOff x="837913" y="2545474"/>
                  <a:chExt cx="3115314" cy="169200"/>
                </a:xfrm>
              </p:grpSpPr>
              <p:sp>
                <p:nvSpPr>
                  <p:cNvPr id="83" name="Google Shape;83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" name="Google Shape;84;p13"/>
                  <p:cNvSpPr txBox="1"/>
                  <p:nvPr/>
                </p:nvSpPr>
                <p:spPr>
                  <a:xfrm>
                    <a:off x="1095727" y="2545474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Book florist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85" name="Google Shape;85;p13"/>
                <p:cNvGrpSpPr/>
                <p:nvPr/>
              </p:nvGrpSpPr>
              <p:grpSpPr>
                <a:xfrm>
                  <a:off x="837913" y="4375650"/>
                  <a:ext cx="3115314" cy="169200"/>
                  <a:chOff x="837913" y="2545477"/>
                  <a:chExt cx="3115314" cy="169200"/>
                </a:xfrm>
              </p:grpSpPr>
              <p:sp>
                <p:nvSpPr>
                  <p:cNvPr id="86" name="Google Shape;86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" name="Google Shape;87;p13"/>
                  <p:cNvSpPr txBox="1"/>
                  <p:nvPr/>
                </p:nvSpPr>
                <p:spPr>
                  <a:xfrm>
                    <a:off x="1095727" y="2545477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Finalize guest list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88" name="Google Shape;88;p13"/>
                <p:cNvGrpSpPr/>
                <p:nvPr/>
              </p:nvGrpSpPr>
              <p:grpSpPr>
                <a:xfrm>
                  <a:off x="837913" y="4604425"/>
                  <a:ext cx="3115314" cy="169200"/>
                  <a:chOff x="837913" y="2545481"/>
                  <a:chExt cx="3115314" cy="169200"/>
                </a:xfrm>
              </p:grpSpPr>
              <p:sp>
                <p:nvSpPr>
                  <p:cNvPr id="89" name="Google Shape;89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" name="Google Shape;90;p13"/>
                  <p:cNvSpPr txBox="1"/>
                  <p:nvPr/>
                </p:nvSpPr>
                <p:spPr>
                  <a:xfrm>
                    <a:off x="1095727" y="2545481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Book rehearsal dinner venue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</p:grpSp>
        </p:grpSp>
        <p:grpSp>
          <p:nvGrpSpPr>
            <p:cNvPr id="91" name="Google Shape;91;p13"/>
            <p:cNvGrpSpPr/>
            <p:nvPr/>
          </p:nvGrpSpPr>
          <p:grpSpPr>
            <a:xfrm>
              <a:off x="799500" y="5050523"/>
              <a:ext cx="3153727" cy="2492437"/>
              <a:chOff x="799500" y="1823638"/>
              <a:chExt cx="3153727" cy="2492437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799500" y="1823638"/>
                <a:ext cx="31536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3 - 4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700">
                    <a:solidFill>
                      <a:srgbClr val="172B4D"/>
                    </a:solidFill>
                    <a:highlight>
                      <a:srgbClr val="FFFFFF"/>
                    </a:highlight>
                    <a:latin typeface="Spectral"/>
                    <a:ea typeface="Spectral"/>
                    <a:cs typeface="Spectral"/>
                    <a:sym typeface="Spectral"/>
                  </a:rPr>
                  <a:t>M O N T H S</a:t>
                </a: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  B E F O R E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grpSp>
            <p:nvGrpSpPr>
              <p:cNvPr id="93" name="Google Shape;93;p13"/>
              <p:cNvGrpSpPr/>
              <p:nvPr/>
            </p:nvGrpSpPr>
            <p:grpSpPr>
              <a:xfrm>
                <a:off x="837913" y="2545475"/>
                <a:ext cx="3115314" cy="1770600"/>
                <a:chOff x="837913" y="2545475"/>
                <a:chExt cx="3115314" cy="1770600"/>
              </a:xfrm>
            </p:grpSpPr>
            <p:grpSp>
              <p:nvGrpSpPr>
                <p:cNvPr id="94" name="Google Shape;94;p13"/>
                <p:cNvGrpSpPr/>
                <p:nvPr/>
              </p:nvGrpSpPr>
              <p:grpSpPr>
                <a:xfrm>
                  <a:off x="837913" y="2545475"/>
                  <a:ext cx="3115311" cy="169200"/>
                  <a:chOff x="837913" y="2545475"/>
                  <a:chExt cx="3115311" cy="169200"/>
                </a:xfrm>
              </p:grpSpPr>
              <p:sp>
                <p:nvSpPr>
                  <p:cNvPr id="95" name="Google Shape;95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" name="Google Shape;96;p13"/>
                  <p:cNvSpPr txBox="1"/>
                  <p:nvPr/>
                </p:nvSpPr>
                <p:spPr>
                  <a:xfrm>
                    <a:off x="1095725" y="2545475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Order and mail wedding invitations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97" name="Google Shape;97;p13"/>
                <p:cNvGrpSpPr/>
                <p:nvPr/>
              </p:nvGrpSpPr>
              <p:grpSpPr>
                <a:xfrm>
                  <a:off x="837913" y="2774250"/>
                  <a:ext cx="3115311" cy="169200"/>
                  <a:chOff x="837913" y="2545478"/>
                  <a:chExt cx="3115311" cy="169200"/>
                </a:xfrm>
              </p:grpSpPr>
              <p:sp>
                <p:nvSpPr>
                  <p:cNvPr id="98" name="Google Shape;98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" name="Google Shape;99;p13"/>
                  <p:cNvSpPr txBox="1"/>
                  <p:nvPr/>
                </p:nvSpPr>
                <p:spPr>
                  <a:xfrm>
                    <a:off x="1095725" y="2545478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Order wedding cake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100" name="Google Shape;100;p13"/>
                <p:cNvGrpSpPr/>
                <p:nvPr/>
              </p:nvGrpSpPr>
              <p:grpSpPr>
                <a:xfrm>
                  <a:off x="837913" y="3003025"/>
                  <a:ext cx="3115311" cy="169200"/>
                  <a:chOff x="837913" y="2545482"/>
                  <a:chExt cx="3115311" cy="169200"/>
                </a:xfrm>
              </p:grpSpPr>
              <p:sp>
                <p:nvSpPr>
                  <p:cNvPr id="101" name="Google Shape;101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" name="Google Shape;102;p13"/>
                  <p:cNvSpPr txBox="1"/>
                  <p:nvPr/>
                </p:nvSpPr>
                <p:spPr>
                  <a:xfrm>
                    <a:off x="1095725" y="2545482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Book accommodations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103" name="Google Shape;103;p13"/>
                <p:cNvGrpSpPr/>
                <p:nvPr/>
              </p:nvGrpSpPr>
              <p:grpSpPr>
                <a:xfrm>
                  <a:off x="837913" y="3231800"/>
                  <a:ext cx="3115311" cy="372600"/>
                  <a:chOff x="837913" y="2545485"/>
                  <a:chExt cx="3115311" cy="372600"/>
                </a:xfrm>
              </p:grpSpPr>
              <p:sp>
                <p:nvSpPr>
                  <p:cNvPr id="104" name="Google Shape;104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" name="Google Shape;105;p13"/>
                  <p:cNvSpPr txBox="1"/>
                  <p:nvPr/>
                </p:nvSpPr>
                <p:spPr>
                  <a:xfrm>
                    <a:off x="1095725" y="2545485"/>
                    <a:ext cx="2857500" cy="372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Book honeymoon flights 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and hotels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106" name="Google Shape;106;p13"/>
                <p:cNvGrpSpPr/>
                <p:nvPr/>
              </p:nvGrpSpPr>
              <p:grpSpPr>
                <a:xfrm>
                  <a:off x="837913" y="3689350"/>
                  <a:ext cx="3115314" cy="372600"/>
                  <a:chOff x="837913" y="2545492"/>
                  <a:chExt cx="3115314" cy="372600"/>
                </a:xfrm>
              </p:grpSpPr>
              <p:sp>
                <p:nvSpPr>
                  <p:cNvPr id="107" name="Google Shape;107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" name="Google Shape;108;p13"/>
                  <p:cNvSpPr txBox="1"/>
                  <p:nvPr/>
                </p:nvSpPr>
                <p:spPr>
                  <a:xfrm>
                    <a:off x="1095727" y="2545492"/>
                    <a:ext cx="2857500" cy="372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Schedule dress fittings 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and </a:t>
                    </a: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alterations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109" name="Google Shape;109;p13"/>
                <p:cNvGrpSpPr/>
                <p:nvPr/>
              </p:nvGrpSpPr>
              <p:grpSpPr>
                <a:xfrm>
                  <a:off x="837913" y="4146875"/>
                  <a:ext cx="3115314" cy="169200"/>
                  <a:chOff x="837913" y="2545474"/>
                  <a:chExt cx="3115314" cy="169200"/>
                </a:xfrm>
              </p:grpSpPr>
              <p:sp>
                <p:nvSpPr>
                  <p:cNvPr id="110" name="Google Shape;110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" name="Google Shape;111;p13"/>
                  <p:cNvSpPr txBox="1"/>
                  <p:nvPr/>
                </p:nvSpPr>
                <p:spPr>
                  <a:xfrm>
                    <a:off x="1095727" y="2545474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Order menu cards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</p:grpSp>
        </p:grpSp>
        <p:sp>
          <p:nvSpPr>
            <p:cNvPr id="112" name="Google Shape;112;p13"/>
            <p:cNvSpPr/>
            <p:nvPr/>
          </p:nvSpPr>
          <p:spPr>
            <a:xfrm>
              <a:off x="837913" y="9279431"/>
              <a:ext cx="153900" cy="153900"/>
            </a:xfrm>
            <a:prstGeom prst="ellipse">
              <a:avLst/>
            </a:prstGeom>
            <a:noFill/>
            <a:ln cap="flat" cmpd="sng" w="9525">
              <a:solidFill>
                <a:srgbClr val="FDE2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" name="Google Shape;113;p13"/>
            <p:cNvGrpSpPr/>
            <p:nvPr/>
          </p:nvGrpSpPr>
          <p:grpSpPr>
            <a:xfrm>
              <a:off x="799500" y="7862818"/>
              <a:ext cx="3153725" cy="2035712"/>
              <a:chOff x="799500" y="7862818"/>
              <a:chExt cx="3153725" cy="2035712"/>
            </a:xfrm>
          </p:grpSpPr>
          <p:sp>
            <p:nvSpPr>
              <p:cNvPr id="114" name="Google Shape;114;p13"/>
              <p:cNvSpPr txBox="1"/>
              <p:nvPr/>
            </p:nvSpPr>
            <p:spPr>
              <a:xfrm>
                <a:off x="799500" y="7862818"/>
                <a:ext cx="31536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1</a:t>
                </a: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 - 2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700">
                    <a:solidFill>
                      <a:srgbClr val="172B4D"/>
                    </a:solidFill>
                    <a:highlight>
                      <a:srgbClr val="FFFFFF"/>
                    </a:highlight>
                    <a:latin typeface="Spectral"/>
                    <a:ea typeface="Spectral"/>
                    <a:cs typeface="Spectral"/>
                    <a:sym typeface="Spectral"/>
                  </a:rPr>
                  <a:t>M O N T H S</a:t>
                </a: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  B E F O R E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grpSp>
            <p:nvGrpSpPr>
              <p:cNvPr id="115" name="Google Shape;115;p13"/>
              <p:cNvGrpSpPr/>
              <p:nvPr/>
            </p:nvGrpSpPr>
            <p:grpSpPr>
              <a:xfrm>
                <a:off x="837913" y="8584655"/>
                <a:ext cx="3115311" cy="169200"/>
                <a:chOff x="837913" y="2545475"/>
                <a:chExt cx="3115311" cy="169200"/>
              </a:xfrm>
            </p:grpSpPr>
            <p:sp>
              <p:nvSpPr>
                <p:cNvPr id="116" name="Google Shape;116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13"/>
                <p:cNvSpPr txBox="1"/>
                <p:nvPr/>
              </p:nvSpPr>
              <p:spPr>
                <a:xfrm>
                  <a:off x="1095725" y="2545475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Order welcome bags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18" name="Google Shape;118;p13"/>
              <p:cNvGrpSpPr/>
              <p:nvPr/>
            </p:nvGrpSpPr>
            <p:grpSpPr>
              <a:xfrm>
                <a:off x="837913" y="8813430"/>
                <a:ext cx="3115311" cy="169200"/>
                <a:chOff x="837913" y="2545478"/>
                <a:chExt cx="3115311" cy="169200"/>
              </a:xfrm>
            </p:grpSpPr>
            <p:sp>
              <p:nvSpPr>
                <p:cNvPr id="119" name="Google Shape;119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" name="Google Shape;120;p13"/>
                <p:cNvSpPr txBox="1"/>
                <p:nvPr/>
              </p:nvSpPr>
              <p:spPr>
                <a:xfrm>
                  <a:off x="1095725" y="2545478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Write wedding vows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21" name="Google Shape;121;p13"/>
              <p:cNvGrpSpPr/>
              <p:nvPr/>
            </p:nvGrpSpPr>
            <p:grpSpPr>
              <a:xfrm>
                <a:off x="837913" y="9042205"/>
                <a:ext cx="3115311" cy="169200"/>
                <a:chOff x="837913" y="2545482"/>
                <a:chExt cx="3115311" cy="169200"/>
              </a:xfrm>
            </p:grpSpPr>
            <p:sp>
              <p:nvSpPr>
                <p:cNvPr id="122" name="Google Shape;122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" name="Google Shape;123;p13"/>
                <p:cNvSpPr txBox="1"/>
                <p:nvPr/>
              </p:nvSpPr>
              <p:spPr>
                <a:xfrm>
                  <a:off x="1095725" y="2545482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Mail innovations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24" name="Google Shape;124;p13"/>
              <p:cNvGrpSpPr/>
              <p:nvPr/>
            </p:nvGrpSpPr>
            <p:grpSpPr>
              <a:xfrm>
                <a:off x="837913" y="9270980"/>
                <a:ext cx="3115311" cy="169200"/>
                <a:chOff x="837913" y="2545485"/>
                <a:chExt cx="3115311" cy="169200"/>
              </a:xfrm>
            </p:grpSpPr>
            <p:sp>
              <p:nvSpPr>
                <p:cNvPr id="125" name="Google Shape;125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13"/>
                <p:cNvSpPr txBox="1"/>
                <p:nvPr/>
              </p:nvSpPr>
              <p:spPr>
                <a:xfrm>
                  <a:off x="1095725" y="2545485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Develop system for organizing RSVPs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27" name="Google Shape;127;p13"/>
              <p:cNvGrpSpPr/>
              <p:nvPr/>
            </p:nvGrpSpPr>
            <p:grpSpPr>
              <a:xfrm>
                <a:off x="837913" y="9500555"/>
                <a:ext cx="3115311" cy="169200"/>
                <a:chOff x="837913" y="2545482"/>
                <a:chExt cx="3115311" cy="169200"/>
              </a:xfrm>
            </p:grpSpPr>
            <p:sp>
              <p:nvSpPr>
                <p:cNvPr id="128" name="Google Shape;128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" name="Google Shape;129;p13"/>
                <p:cNvSpPr txBox="1"/>
                <p:nvPr/>
              </p:nvSpPr>
              <p:spPr>
                <a:xfrm>
                  <a:off x="1095725" y="2545482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Review ceremony details with officiant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30" name="Google Shape;130;p13"/>
              <p:cNvGrpSpPr/>
              <p:nvPr/>
            </p:nvGrpSpPr>
            <p:grpSpPr>
              <a:xfrm>
                <a:off x="837913" y="9729330"/>
                <a:ext cx="3115311" cy="169200"/>
                <a:chOff x="837913" y="2545485"/>
                <a:chExt cx="3115311" cy="169200"/>
              </a:xfrm>
            </p:grpSpPr>
            <p:sp>
              <p:nvSpPr>
                <p:cNvPr id="131" name="Google Shape;131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" name="Google Shape;132;p13"/>
                <p:cNvSpPr txBox="1"/>
                <p:nvPr/>
              </p:nvSpPr>
              <p:spPr>
                <a:xfrm>
                  <a:off x="1095725" y="2545485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Finalize seating arrangements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133" name="Google Shape;133;p13"/>
            <p:cNvGrpSpPr/>
            <p:nvPr/>
          </p:nvGrpSpPr>
          <p:grpSpPr>
            <a:xfrm>
              <a:off x="4230000" y="1823638"/>
              <a:ext cx="3153725" cy="1577362"/>
              <a:chOff x="799500" y="1823638"/>
              <a:chExt cx="3153725" cy="1577362"/>
            </a:xfrm>
          </p:grpSpPr>
          <p:sp>
            <p:nvSpPr>
              <p:cNvPr id="134" name="Google Shape;134;p13"/>
              <p:cNvSpPr txBox="1"/>
              <p:nvPr/>
            </p:nvSpPr>
            <p:spPr>
              <a:xfrm>
                <a:off x="799500" y="1823638"/>
                <a:ext cx="31536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2</a:t>
                </a: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 - 4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W E E K S  B E F O R E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grpSp>
            <p:nvGrpSpPr>
              <p:cNvPr id="135" name="Google Shape;135;p13"/>
              <p:cNvGrpSpPr/>
              <p:nvPr/>
            </p:nvGrpSpPr>
            <p:grpSpPr>
              <a:xfrm>
                <a:off x="837913" y="2545475"/>
                <a:ext cx="3115311" cy="855525"/>
                <a:chOff x="837913" y="2545475"/>
                <a:chExt cx="3115311" cy="855525"/>
              </a:xfrm>
            </p:grpSpPr>
            <p:grpSp>
              <p:nvGrpSpPr>
                <p:cNvPr id="136" name="Google Shape;136;p13"/>
                <p:cNvGrpSpPr/>
                <p:nvPr/>
              </p:nvGrpSpPr>
              <p:grpSpPr>
                <a:xfrm>
                  <a:off x="837913" y="2545475"/>
                  <a:ext cx="3115311" cy="169200"/>
                  <a:chOff x="837913" y="2545475"/>
                  <a:chExt cx="3115311" cy="169200"/>
                </a:xfrm>
              </p:grpSpPr>
              <p:sp>
                <p:nvSpPr>
                  <p:cNvPr id="137" name="Google Shape;137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8" name="Google Shape;138;p13"/>
                  <p:cNvSpPr txBox="1"/>
                  <p:nvPr/>
                </p:nvSpPr>
                <p:spPr>
                  <a:xfrm>
                    <a:off x="1095725" y="2545475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Pick up wedding rings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139" name="Google Shape;139;p13"/>
                <p:cNvGrpSpPr/>
                <p:nvPr/>
              </p:nvGrpSpPr>
              <p:grpSpPr>
                <a:xfrm>
                  <a:off x="837913" y="2774250"/>
                  <a:ext cx="3115311" cy="169200"/>
                  <a:chOff x="837913" y="2545478"/>
                  <a:chExt cx="3115311" cy="169200"/>
                </a:xfrm>
              </p:grpSpPr>
              <p:sp>
                <p:nvSpPr>
                  <p:cNvPr id="140" name="Google Shape;140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" name="Google Shape;141;p13"/>
                  <p:cNvSpPr txBox="1"/>
                  <p:nvPr/>
                </p:nvSpPr>
                <p:spPr>
                  <a:xfrm>
                    <a:off x="1095725" y="2545478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Attend final dress fitting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142" name="Google Shape;142;p13"/>
                <p:cNvGrpSpPr/>
                <p:nvPr/>
              </p:nvGrpSpPr>
              <p:grpSpPr>
                <a:xfrm>
                  <a:off x="837913" y="3003025"/>
                  <a:ext cx="3115311" cy="169200"/>
                  <a:chOff x="837913" y="2545482"/>
                  <a:chExt cx="3115311" cy="169200"/>
                </a:xfrm>
              </p:grpSpPr>
              <p:sp>
                <p:nvSpPr>
                  <p:cNvPr id="143" name="Google Shape;143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" name="Google Shape;144;p13"/>
                  <p:cNvSpPr txBox="1"/>
                  <p:nvPr/>
                </p:nvSpPr>
                <p:spPr>
                  <a:xfrm>
                    <a:off x="1095725" y="2545482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Pick up marriage license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grpSp>
              <p:nvGrpSpPr>
                <p:cNvPr id="145" name="Google Shape;145;p13"/>
                <p:cNvGrpSpPr/>
                <p:nvPr/>
              </p:nvGrpSpPr>
              <p:grpSpPr>
                <a:xfrm>
                  <a:off x="837913" y="3231800"/>
                  <a:ext cx="3115311" cy="169200"/>
                  <a:chOff x="837913" y="2545485"/>
                  <a:chExt cx="3115311" cy="169200"/>
                </a:xfrm>
              </p:grpSpPr>
              <p:sp>
                <p:nvSpPr>
                  <p:cNvPr id="146" name="Google Shape;146;p13"/>
                  <p:cNvSpPr/>
                  <p:nvPr/>
                </p:nvSpPr>
                <p:spPr>
                  <a:xfrm>
                    <a:off x="837913" y="2553130"/>
                    <a:ext cx="153900" cy="153900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7" name="Google Shape;147;p13"/>
                  <p:cNvSpPr txBox="1"/>
                  <p:nvPr/>
                </p:nvSpPr>
                <p:spPr>
                  <a:xfrm>
                    <a:off x="1095725" y="2545485"/>
                    <a:ext cx="28575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Order thank you notes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</p:grpSp>
        </p:grpSp>
        <p:grpSp>
          <p:nvGrpSpPr>
            <p:cNvPr id="148" name="Google Shape;148;p13"/>
            <p:cNvGrpSpPr/>
            <p:nvPr/>
          </p:nvGrpSpPr>
          <p:grpSpPr>
            <a:xfrm>
              <a:off x="4230000" y="6407857"/>
              <a:ext cx="3153725" cy="2010337"/>
              <a:chOff x="799500" y="7862818"/>
              <a:chExt cx="3153725" cy="2010337"/>
            </a:xfrm>
          </p:grpSpPr>
          <p:sp>
            <p:nvSpPr>
              <p:cNvPr id="149" name="Google Shape;149;p13"/>
              <p:cNvSpPr txBox="1"/>
              <p:nvPr/>
            </p:nvSpPr>
            <p:spPr>
              <a:xfrm>
                <a:off x="799500" y="7862818"/>
                <a:ext cx="31536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1-2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D A Y S  B E F O R E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grpSp>
            <p:nvGrpSpPr>
              <p:cNvPr id="150" name="Google Shape;150;p13"/>
              <p:cNvGrpSpPr/>
              <p:nvPr/>
            </p:nvGrpSpPr>
            <p:grpSpPr>
              <a:xfrm>
                <a:off x="837913" y="8584655"/>
                <a:ext cx="3115311" cy="169200"/>
                <a:chOff x="837913" y="2545475"/>
                <a:chExt cx="3115311" cy="169200"/>
              </a:xfrm>
            </p:grpSpPr>
            <p:sp>
              <p:nvSpPr>
                <p:cNvPr id="151" name="Google Shape;151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" name="Google Shape;152;p13"/>
                <p:cNvSpPr txBox="1"/>
                <p:nvPr/>
              </p:nvSpPr>
              <p:spPr>
                <a:xfrm>
                  <a:off x="1095725" y="2545475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Get Mani/Pedi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53" name="Google Shape;153;p13"/>
              <p:cNvGrpSpPr/>
              <p:nvPr/>
            </p:nvGrpSpPr>
            <p:grpSpPr>
              <a:xfrm>
                <a:off x="837913" y="8813430"/>
                <a:ext cx="3115311" cy="169200"/>
                <a:chOff x="837913" y="2545478"/>
                <a:chExt cx="3115311" cy="169200"/>
              </a:xfrm>
            </p:grpSpPr>
            <p:sp>
              <p:nvSpPr>
                <p:cNvPr id="154" name="Google Shape;154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" name="Google Shape;155;p13"/>
                <p:cNvSpPr txBox="1"/>
                <p:nvPr/>
              </p:nvSpPr>
              <p:spPr>
                <a:xfrm>
                  <a:off x="1095725" y="2545478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Deliver welcome bags to hotels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56" name="Google Shape;156;p13"/>
              <p:cNvGrpSpPr/>
              <p:nvPr/>
            </p:nvGrpSpPr>
            <p:grpSpPr>
              <a:xfrm>
                <a:off x="837913" y="9042205"/>
                <a:ext cx="3115311" cy="169200"/>
                <a:chOff x="837913" y="2545482"/>
                <a:chExt cx="3115311" cy="169200"/>
              </a:xfrm>
            </p:grpSpPr>
            <p:sp>
              <p:nvSpPr>
                <p:cNvPr id="157" name="Google Shape;157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" name="Google Shape;158;p13"/>
                <p:cNvSpPr txBox="1"/>
                <p:nvPr/>
              </p:nvSpPr>
              <p:spPr>
                <a:xfrm>
                  <a:off x="1095725" y="2545482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Get your beauty sleep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59" name="Google Shape;159;p13"/>
              <p:cNvGrpSpPr/>
              <p:nvPr/>
            </p:nvGrpSpPr>
            <p:grpSpPr>
              <a:xfrm>
                <a:off x="837913" y="9270980"/>
                <a:ext cx="3115311" cy="169200"/>
                <a:chOff x="837913" y="2545485"/>
                <a:chExt cx="3115311" cy="169200"/>
              </a:xfrm>
            </p:grpSpPr>
            <p:sp>
              <p:nvSpPr>
                <p:cNvPr id="160" name="Google Shape;160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" name="Google Shape;161;p13"/>
                <p:cNvSpPr txBox="1"/>
                <p:nvPr/>
              </p:nvSpPr>
              <p:spPr>
                <a:xfrm>
                  <a:off x="1095725" y="2545485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Don't stay up too late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162" name="Google Shape;162;p13"/>
              <p:cNvGrpSpPr/>
              <p:nvPr/>
            </p:nvGrpSpPr>
            <p:grpSpPr>
              <a:xfrm>
                <a:off x="837913" y="9500555"/>
                <a:ext cx="3115311" cy="372600"/>
                <a:chOff x="837913" y="2545482"/>
                <a:chExt cx="3115311" cy="372600"/>
              </a:xfrm>
            </p:grpSpPr>
            <p:sp>
              <p:nvSpPr>
                <p:cNvPr id="163" name="Google Shape;163;p13"/>
                <p:cNvSpPr/>
                <p:nvPr/>
              </p:nvSpPr>
              <p:spPr>
                <a:xfrm>
                  <a:off x="837913" y="2553130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" name="Google Shape;164;p13"/>
                <p:cNvSpPr txBox="1"/>
                <p:nvPr/>
              </p:nvSpPr>
              <p:spPr>
                <a:xfrm>
                  <a:off x="1095725" y="2545482"/>
                  <a:ext cx="2857500" cy="37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Attend wedding rehearsal 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and dinner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165" name="Google Shape;165;p13"/>
            <p:cNvGrpSpPr/>
            <p:nvPr/>
          </p:nvGrpSpPr>
          <p:grpSpPr>
            <a:xfrm>
              <a:off x="4230000" y="3678923"/>
              <a:ext cx="3153727" cy="2492437"/>
              <a:chOff x="4230000" y="3678923"/>
              <a:chExt cx="3153727" cy="2492437"/>
            </a:xfrm>
          </p:grpSpPr>
          <p:sp>
            <p:nvSpPr>
              <p:cNvPr id="166" name="Google Shape;166;p13"/>
              <p:cNvSpPr txBox="1"/>
              <p:nvPr/>
            </p:nvSpPr>
            <p:spPr>
              <a:xfrm>
                <a:off x="4230000" y="3678923"/>
                <a:ext cx="31536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1 - 2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W E E K S  B E F O R E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grpSp>
            <p:nvGrpSpPr>
              <p:cNvPr id="167" name="Google Shape;167;p13"/>
              <p:cNvGrpSpPr/>
              <p:nvPr/>
            </p:nvGrpSpPr>
            <p:grpSpPr>
              <a:xfrm>
                <a:off x="4268413" y="4400760"/>
                <a:ext cx="3115314" cy="1770600"/>
                <a:chOff x="4268413" y="4400760"/>
                <a:chExt cx="3115314" cy="1770600"/>
              </a:xfrm>
            </p:grpSpPr>
            <p:sp>
              <p:nvSpPr>
                <p:cNvPr id="168" name="Google Shape;168;p13"/>
                <p:cNvSpPr/>
                <p:nvPr/>
              </p:nvSpPr>
              <p:spPr>
                <a:xfrm>
                  <a:off x="4268413" y="4408415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" name="Google Shape;169;p13"/>
                <p:cNvSpPr txBox="1"/>
                <p:nvPr/>
              </p:nvSpPr>
              <p:spPr>
                <a:xfrm>
                  <a:off x="4526225" y="4400760"/>
                  <a:ext cx="2857500" cy="37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Make sure musicians and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DJ have playlists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0" name="Google Shape;170;p13"/>
                <p:cNvSpPr/>
                <p:nvPr/>
              </p:nvSpPr>
              <p:spPr>
                <a:xfrm>
                  <a:off x="4268413" y="4865958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" name="Google Shape;171;p13"/>
                <p:cNvSpPr txBox="1"/>
                <p:nvPr/>
              </p:nvSpPr>
              <p:spPr>
                <a:xfrm>
                  <a:off x="4526225" y="4858310"/>
                  <a:ext cx="2857500" cy="37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Follow up with any guests 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who haven’t RSVP’d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2" name="Google Shape;172;p13"/>
                <p:cNvSpPr/>
                <p:nvPr/>
              </p:nvSpPr>
              <p:spPr>
                <a:xfrm>
                  <a:off x="4268413" y="5323473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13"/>
                <p:cNvSpPr txBox="1"/>
                <p:nvPr/>
              </p:nvSpPr>
              <p:spPr>
                <a:xfrm>
                  <a:off x="4526227" y="5773235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Give a final headcount to caterer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4" name="Google Shape;174;p13"/>
                <p:cNvSpPr/>
                <p:nvPr/>
              </p:nvSpPr>
              <p:spPr>
                <a:xfrm>
                  <a:off x="4268413" y="6009816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13"/>
                <p:cNvSpPr txBox="1"/>
                <p:nvPr/>
              </p:nvSpPr>
              <p:spPr>
                <a:xfrm>
                  <a:off x="4526227" y="6002160"/>
                  <a:ext cx="2857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Get final haircut and color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6" name="Google Shape;176;p13"/>
                <p:cNvSpPr txBox="1"/>
                <p:nvPr/>
              </p:nvSpPr>
              <p:spPr>
                <a:xfrm>
                  <a:off x="4526225" y="5315685"/>
                  <a:ext cx="2857500" cy="37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Provide any readers scripts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for readings</a:t>
                  </a:r>
                  <a:endParaRPr sz="11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77" name="Google Shape;177;p13"/>
                <p:cNvSpPr/>
                <p:nvPr/>
              </p:nvSpPr>
              <p:spPr>
                <a:xfrm>
                  <a:off x="4268413" y="5780998"/>
                  <a:ext cx="153900" cy="1539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8" name="Google Shape;178;p13"/>
            <p:cNvGrpSpPr/>
            <p:nvPr/>
          </p:nvGrpSpPr>
          <p:grpSpPr>
            <a:xfrm>
              <a:off x="4230000" y="8670937"/>
              <a:ext cx="3153600" cy="1206938"/>
              <a:chOff x="4230000" y="8656613"/>
              <a:chExt cx="3153600" cy="1206938"/>
            </a:xfrm>
          </p:grpSpPr>
          <p:sp>
            <p:nvSpPr>
              <p:cNvPr id="179" name="Google Shape;179;p13"/>
              <p:cNvSpPr txBox="1"/>
              <p:nvPr/>
            </p:nvSpPr>
            <p:spPr>
              <a:xfrm>
                <a:off x="4230000" y="8656613"/>
                <a:ext cx="31536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7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N O T E S</a:t>
                </a:r>
                <a:endParaRPr sz="17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cxnSp>
            <p:nvCxnSpPr>
              <p:cNvPr id="180" name="Google Shape;180;p13"/>
              <p:cNvCxnSpPr/>
              <p:nvPr/>
            </p:nvCxnSpPr>
            <p:spPr>
              <a:xfrm>
                <a:off x="4232550" y="9123950"/>
                <a:ext cx="2685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F9D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" name="Google Shape;181;p13"/>
              <p:cNvCxnSpPr/>
              <p:nvPr/>
            </p:nvCxnSpPr>
            <p:spPr>
              <a:xfrm>
                <a:off x="4232550" y="9370484"/>
                <a:ext cx="2685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F9D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" name="Google Shape;182;p13"/>
              <p:cNvCxnSpPr/>
              <p:nvPr/>
            </p:nvCxnSpPr>
            <p:spPr>
              <a:xfrm>
                <a:off x="4232550" y="9617018"/>
                <a:ext cx="2685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F9D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" name="Google Shape;183;p13"/>
              <p:cNvCxnSpPr/>
              <p:nvPr/>
            </p:nvCxnSpPr>
            <p:spPr>
              <a:xfrm>
                <a:off x="4232550" y="9863552"/>
                <a:ext cx="2685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F9D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31581" r="0" t="86804"/>
          <a:stretch/>
        </p:blipFill>
        <p:spPr>
          <a:xfrm>
            <a:off x="0" y="0"/>
            <a:ext cx="2915199" cy="10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