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3657600" cx="8229600"/>
  <p:notesSz cx="6858000" cy="9144000"/>
  <p:embeddedFontLst>
    <p:embeddedFont>
      <p:font typeface="Kalnia"/>
      <p:regular r:id="rId8"/>
      <p:bold r:id="rId9"/>
    </p:embeddedFont>
    <p:embeddedFont>
      <p:font typeface="Kalnia Light"/>
      <p:regular r:id="rId10"/>
      <p:bold r:id="rId1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227">
          <p15:clr>
            <a:srgbClr val="747775"/>
          </p15:clr>
        </p15:guide>
        <p15:guide id="2" orient="horz" pos="202">
          <p15:clr>
            <a:srgbClr val="747775"/>
          </p15:clr>
        </p15:guide>
        <p15:guide id="3" orient="horz" pos="2102">
          <p15:clr>
            <a:srgbClr val="747775"/>
          </p15:clr>
        </p15:guide>
        <p15:guide id="4" pos="4957">
          <p15:clr>
            <a:srgbClr val="747775"/>
          </p15:clr>
        </p15:guide>
        <p15:guide id="5" pos="531">
          <p15:clr>
            <a:srgbClr val="747775"/>
          </p15:clr>
        </p15:guide>
        <p15:guide id="6" pos="4653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27"/>
        <p:guide pos="202" orient="horz"/>
        <p:guide pos="2102" orient="horz"/>
        <p:guide pos="4957"/>
        <p:guide pos="531"/>
        <p:guide pos="4653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font" Target="fonts/KalniaLight-bold.fntdata"/><Relationship Id="rId10" Type="http://schemas.openxmlformats.org/officeDocument/2006/relationships/font" Target="fonts/KalniaLight-regular.fntdata"/><Relationship Id="rId9" Type="http://schemas.openxmlformats.org/officeDocument/2006/relationships/font" Target="fonts/Kalnia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font" Target="fonts/Kalnia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-428335" y="685800"/>
            <a:ext cx="77154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-428335" y="685800"/>
            <a:ext cx="77154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1ef6753a4d2_0_24:notes"/>
          <p:cNvSpPr/>
          <p:nvPr>
            <p:ph idx="2" type="sldImg"/>
          </p:nvPr>
        </p:nvSpPr>
        <p:spPr>
          <a:xfrm>
            <a:off x="-428335" y="685800"/>
            <a:ext cx="77154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1ef6753a4d2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80538" y="529476"/>
            <a:ext cx="7668600" cy="1459500"/>
          </a:xfrm>
          <a:prstGeom prst="rect">
            <a:avLst/>
          </a:prstGeom>
        </p:spPr>
        <p:txBody>
          <a:bodyPr anchorCtr="0" anchor="b" bIns="76525" lIns="76525" spcFirstLastPara="1" rIns="76525" wrap="square" tIns="765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1pPr>
            <a:lvl2pPr lvl="1" algn="ctr"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2pPr>
            <a:lvl3pPr lvl="2" algn="ctr"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3pPr>
            <a:lvl4pPr lvl="3" algn="ctr"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4pPr>
            <a:lvl5pPr lvl="4" algn="ctr"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5pPr>
            <a:lvl6pPr lvl="5" algn="ctr"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6pPr>
            <a:lvl7pPr lvl="6" algn="ctr"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7pPr>
            <a:lvl8pPr lvl="7" algn="ctr"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8pPr>
            <a:lvl9pPr lvl="8" algn="ctr"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80530" y="2015378"/>
            <a:ext cx="7668600" cy="563700"/>
          </a:xfrm>
          <a:prstGeom prst="rect">
            <a:avLst/>
          </a:prstGeom>
        </p:spPr>
        <p:txBody>
          <a:bodyPr anchorCtr="0" anchor="t" bIns="76525" lIns="76525" spcFirstLastPara="1" rIns="76525" wrap="square" tIns="765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625212" y="3316065"/>
            <a:ext cx="493800" cy="279900"/>
          </a:xfrm>
          <a:prstGeom prst="rect">
            <a:avLst/>
          </a:prstGeom>
        </p:spPr>
        <p:txBody>
          <a:bodyPr anchorCtr="0" anchor="ctr" bIns="76525" lIns="76525" spcFirstLastPara="1" rIns="76525" wrap="square" tIns="765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80530" y="786578"/>
            <a:ext cx="7668600" cy="1396200"/>
          </a:xfrm>
          <a:prstGeom prst="rect">
            <a:avLst/>
          </a:prstGeom>
        </p:spPr>
        <p:txBody>
          <a:bodyPr anchorCtr="0" anchor="b" bIns="76525" lIns="76525" spcFirstLastPara="1" rIns="76525" wrap="square" tIns="765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80530" y="2241582"/>
            <a:ext cx="7668600" cy="924900"/>
          </a:xfrm>
          <a:prstGeom prst="rect">
            <a:avLst/>
          </a:prstGeom>
        </p:spPr>
        <p:txBody>
          <a:bodyPr anchorCtr="0" anchor="t" bIns="76525" lIns="76525" spcFirstLastPara="1" rIns="76525" wrap="square" tIns="76525">
            <a:normAutofit/>
          </a:bodyPr>
          <a:lstStyle>
            <a:lvl1pPr indent="-323850" lvl="0" marL="457200" algn="ctr">
              <a:spcBef>
                <a:spcPts val="0"/>
              </a:spcBef>
              <a:spcAft>
                <a:spcPts val="0"/>
              </a:spcAft>
              <a:buSzPts val="1500"/>
              <a:buChar char="●"/>
              <a:defRPr/>
            </a:lvl1pPr>
            <a:lvl2pPr indent="-304800" lvl="1" marL="914400" algn="ctr"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 algn="ctr"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 algn="ctr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 algn="ctr"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 algn="ctr"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 algn="ctr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 algn="ctr"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 algn="ctr"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625212" y="3316065"/>
            <a:ext cx="493800" cy="279900"/>
          </a:xfrm>
          <a:prstGeom prst="rect">
            <a:avLst/>
          </a:prstGeom>
        </p:spPr>
        <p:txBody>
          <a:bodyPr anchorCtr="0" anchor="ctr" bIns="76525" lIns="76525" spcFirstLastPara="1" rIns="76525" wrap="square" tIns="765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625212" y="3316065"/>
            <a:ext cx="493800" cy="279900"/>
          </a:xfrm>
          <a:prstGeom prst="rect">
            <a:avLst/>
          </a:prstGeom>
        </p:spPr>
        <p:txBody>
          <a:bodyPr anchorCtr="0" anchor="ctr" bIns="76525" lIns="76525" spcFirstLastPara="1" rIns="76525" wrap="square" tIns="765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80530" y="1529493"/>
            <a:ext cx="7668600" cy="598500"/>
          </a:xfrm>
          <a:prstGeom prst="rect">
            <a:avLst/>
          </a:prstGeom>
        </p:spPr>
        <p:txBody>
          <a:bodyPr anchorCtr="0" anchor="ctr" bIns="76525" lIns="76525" spcFirstLastPara="1" rIns="76525" wrap="square" tIns="765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625212" y="3316065"/>
            <a:ext cx="493800" cy="279900"/>
          </a:xfrm>
          <a:prstGeom prst="rect">
            <a:avLst/>
          </a:prstGeom>
        </p:spPr>
        <p:txBody>
          <a:bodyPr anchorCtr="0" anchor="ctr" bIns="76525" lIns="76525" spcFirstLastPara="1" rIns="76525" wrap="square" tIns="765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80530" y="316462"/>
            <a:ext cx="7668600" cy="407400"/>
          </a:xfrm>
          <a:prstGeom prst="rect">
            <a:avLst/>
          </a:prstGeom>
        </p:spPr>
        <p:txBody>
          <a:bodyPr anchorCtr="0" anchor="t" bIns="76525" lIns="76525" spcFirstLastPara="1" rIns="76525" wrap="square" tIns="765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80530" y="819538"/>
            <a:ext cx="7668600" cy="2429400"/>
          </a:xfrm>
          <a:prstGeom prst="rect">
            <a:avLst/>
          </a:prstGeom>
        </p:spPr>
        <p:txBody>
          <a:bodyPr anchorCtr="0" anchor="t" bIns="76525" lIns="76525" spcFirstLastPara="1" rIns="76525" wrap="square" tIns="76525">
            <a:normAutofit/>
          </a:bodyPr>
          <a:lstStyle>
            <a:lvl1pPr indent="-323850" lvl="0" marL="457200">
              <a:spcBef>
                <a:spcPts val="0"/>
              </a:spcBef>
              <a:spcAft>
                <a:spcPts val="0"/>
              </a:spcAft>
              <a:buSzPts val="1500"/>
              <a:buChar char="●"/>
              <a:defRPr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625212" y="3316065"/>
            <a:ext cx="493800" cy="279900"/>
          </a:xfrm>
          <a:prstGeom prst="rect">
            <a:avLst/>
          </a:prstGeom>
        </p:spPr>
        <p:txBody>
          <a:bodyPr anchorCtr="0" anchor="ctr" bIns="76525" lIns="76525" spcFirstLastPara="1" rIns="76525" wrap="square" tIns="765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80530" y="316462"/>
            <a:ext cx="7668600" cy="407400"/>
          </a:xfrm>
          <a:prstGeom prst="rect">
            <a:avLst/>
          </a:prstGeom>
        </p:spPr>
        <p:txBody>
          <a:bodyPr anchorCtr="0" anchor="t" bIns="76525" lIns="76525" spcFirstLastPara="1" rIns="76525" wrap="square" tIns="765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80530" y="819538"/>
            <a:ext cx="3600000" cy="2429400"/>
          </a:xfrm>
          <a:prstGeom prst="rect">
            <a:avLst/>
          </a:prstGeom>
        </p:spPr>
        <p:txBody>
          <a:bodyPr anchorCtr="0" anchor="t" bIns="76525" lIns="76525" spcFirstLastPara="1" rIns="76525" wrap="square" tIns="765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 sz="1000"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 sz="1000"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 sz="1000"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 sz="1000"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 sz="1000"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 sz="1000"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 sz="1000"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 sz="10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349160" y="819538"/>
            <a:ext cx="3600000" cy="2429400"/>
          </a:xfrm>
          <a:prstGeom prst="rect">
            <a:avLst/>
          </a:prstGeom>
        </p:spPr>
        <p:txBody>
          <a:bodyPr anchorCtr="0" anchor="t" bIns="76525" lIns="76525" spcFirstLastPara="1" rIns="76525" wrap="square" tIns="765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 sz="1000"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 sz="1000"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 sz="1000"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 sz="1000"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 sz="1000"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 sz="1000"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 sz="1000"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 sz="10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625212" y="3316065"/>
            <a:ext cx="493800" cy="279900"/>
          </a:xfrm>
          <a:prstGeom prst="rect">
            <a:avLst/>
          </a:prstGeom>
        </p:spPr>
        <p:txBody>
          <a:bodyPr anchorCtr="0" anchor="ctr" bIns="76525" lIns="76525" spcFirstLastPara="1" rIns="76525" wrap="square" tIns="765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80530" y="316462"/>
            <a:ext cx="7668600" cy="407400"/>
          </a:xfrm>
          <a:prstGeom prst="rect">
            <a:avLst/>
          </a:prstGeom>
        </p:spPr>
        <p:txBody>
          <a:bodyPr anchorCtr="0" anchor="t" bIns="76525" lIns="76525" spcFirstLastPara="1" rIns="76525" wrap="square" tIns="765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625212" y="3316065"/>
            <a:ext cx="493800" cy="279900"/>
          </a:xfrm>
          <a:prstGeom prst="rect">
            <a:avLst/>
          </a:prstGeom>
        </p:spPr>
        <p:txBody>
          <a:bodyPr anchorCtr="0" anchor="ctr" bIns="76525" lIns="76525" spcFirstLastPara="1" rIns="76525" wrap="square" tIns="765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80530" y="395093"/>
            <a:ext cx="2527200" cy="537300"/>
          </a:xfrm>
          <a:prstGeom prst="rect">
            <a:avLst/>
          </a:prstGeom>
        </p:spPr>
        <p:txBody>
          <a:bodyPr anchorCtr="0" anchor="b" bIns="76525" lIns="76525" spcFirstLastPara="1" rIns="76525" wrap="square" tIns="765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80530" y="988160"/>
            <a:ext cx="2527200" cy="2260800"/>
          </a:xfrm>
          <a:prstGeom prst="rect">
            <a:avLst/>
          </a:prstGeom>
        </p:spPr>
        <p:txBody>
          <a:bodyPr anchorCtr="0" anchor="t" bIns="76525" lIns="76525" spcFirstLastPara="1" rIns="76525" wrap="square" tIns="76525">
            <a:norm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 sz="1000"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 sz="1000"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 sz="1000"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 sz="1000"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 sz="1000"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 sz="1000"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 sz="1000"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 sz="1000"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 sz="10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625212" y="3316065"/>
            <a:ext cx="493800" cy="279900"/>
          </a:xfrm>
          <a:prstGeom prst="rect">
            <a:avLst/>
          </a:prstGeom>
        </p:spPr>
        <p:txBody>
          <a:bodyPr anchorCtr="0" anchor="ctr" bIns="76525" lIns="76525" spcFirstLastPara="1" rIns="76525" wrap="square" tIns="765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41225" y="320107"/>
            <a:ext cx="5730900" cy="2909100"/>
          </a:xfrm>
          <a:prstGeom prst="rect">
            <a:avLst/>
          </a:prstGeom>
        </p:spPr>
        <p:txBody>
          <a:bodyPr anchorCtr="0" anchor="ctr" bIns="76525" lIns="76525" spcFirstLastPara="1" rIns="76525" wrap="square" tIns="765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625212" y="3316065"/>
            <a:ext cx="493800" cy="279900"/>
          </a:xfrm>
          <a:prstGeom prst="rect">
            <a:avLst/>
          </a:prstGeom>
        </p:spPr>
        <p:txBody>
          <a:bodyPr anchorCtr="0" anchor="ctr" bIns="76525" lIns="76525" spcFirstLastPara="1" rIns="76525" wrap="square" tIns="765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114800" y="-89"/>
            <a:ext cx="4114800" cy="36576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76525" lIns="76525" spcFirstLastPara="1" rIns="76525" wrap="square" tIns="765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38950" y="876924"/>
            <a:ext cx="3640800" cy="1054200"/>
          </a:xfrm>
          <a:prstGeom prst="rect">
            <a:avLst/>
          </a:prstGeom>
        </p:spPr>
        <p:txBody>
          <a:bodyPr anchorCtr="0" anchor="b" bIns="76525" lIns="76525" spcFirstLastPara="1" rIns="76525" wrap="square" tIns="765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1pPr>
            <a:lvl2pPr lvl="1" algn="ctr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2pPr>
            <a:lvl3pPr lvl="2" algn="ctr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3pPr>
            <a:lvl4pPr lvl="3" algn="ctr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4pPr>
            <a:lvl5pPr lvl="4" algn="ctr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5pPr>
            <a:lvl6pPr lvl="5" algn="ctr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6pPr>
            <a:lvl7pPr lvl="6" algn="ctr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7pPr>
            <a:lvl8pPr lvl="7" algn="ctr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8pPr>
            <a:lvl9pPr lvl="8" algn="ctr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38950" y="1993298"/>
            <a:ext cx="3640800" cy="878400"/>
          </a:xfrm>
          <a:prstGeom prst="rect">
            <a:avLst/>
          </a:prstGeom>
        </p:spPr>
        <p:txBody>
          <a:bodyPr anchorCtr="0" anchor="t" bIns="76525" lIns="76525" spcFirstLastPara="1" rIns="76525" wrap="square" tIns="765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445550" y="514898"/>
            <a:ext cx="3453300" cy="2627700"/>
          </a:xfrm>
          <a:prstGeom prst="rect">
            <a:avLst/>
          </a:prstGeom>
        </p:spPr>
        <p:txBody>
          <a:bodyPr anchorCtr="0" anchor="ctr" bIns="76525" lIns="76525" spcFirstLastPara="1" rIns="76525" wrap="square" tIns="76525">
            <a:normAutofit/>
          </a:bodyPr>
          <a:lstStyle>
            <a:lvl1pPr indent="-323850" lvl="0" marL="457200">
              <a:spcBef>
                <a:spcPts val="0"/>
              </a:spcBef>
              <a:spcAft>
                <a:spcPts val="0"/>
              </a:spcAft>
              <a:buSzPts val="1500"/>
              <a:buChar char="●"/>
              <a:defRPr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625212" y="3316065"/>
            <a:ext cx="493800" cy="279900"/>
          </a:xfrm>
          <a:prstGeom prst="rect">
            <a:avLst/>
          </a:prstGeom>
        </p:spPr>
        <p:txBody>
          <a:bodyPr anchorCtr="0" anchor="ctr" bIns="76525" lIns="76525" spcFirstLastPara="1" rIns="76525" wrap="square" tIns="765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80530" y="3008409"/>
            <a:ext cx="5398800" cy="430200"/>
          </a:xfrm>
          <a:prstGeom prst="rect">
            <a:avLst/>
          </a:prstGeom>
        </p:spPr>
        <p:txBody>
          <a:bodyPr anchorCtr="0" anchor="ctr" bIns="76525" lIns="76525" spcFirstLastPara="1" rIns="76525" wrap="square" tIns="765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625212" y="3316065"/>
            <a:ext cx="493800" cy="279900"/>
          </a:xfrm>
          <a:prstGeom prst="rect">
            <a:avLst/>
          </a:prstGeom>
        </p:spPr>
        <p:txBody>
          <a:bodyPr anchorCtr="0" anchor="ctr" bIns="76525" lIns="76525" spcFirstLastPara="1" rIns="76525" wrap="square" tIns="765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80530" y="316462"/>
            <a:ext cx="7668600" cy="4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76525" lIns="76525" spcFirstLastPara="1" rIns="76525" wrap="square" tIns="765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None/>
              <a:defRPr sz="23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None/>
              <a:defRPr sz="23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None/>
              <a:defRPr sz="23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None/>
              <a:defRPr sz="23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None/>
              <a:defRPr sz="23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None/>
              <a:defRPr sz="23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None/>
              <a:defRPr sz="23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None/>
              <a:defRPr sz="23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None/>
              <a:defRPr sz="23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80530" y="819538"/>
            <a:ext cx="7668600" cy="2429400"/>
          </a:xfrm>
          <a:prstGeom prst="rect">
            <a:avLst/>
          </a:prstGeom>
          <a:noFill/>
          <a:ln>
            <a:noFill/>
          </a:ln>
        </p:spPr>
        <p:txBody>
          <a:bodyPr anchorCtr="0" anchor="t" bIns="76525" lIns="76525" spcFirstLastPara="1" rIns="76525" wrap="square" tIns="76525">
            <a:normAutofit/>
          </a:bodyPr>
          <a:lstStyle>
            <a:lvl1pPr indent="-3238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500"/>
              <a:buChar char="●"/>
              <a:defRPr sz="1500">
                <a:solidFill>
                  <a:schemeClr val="dk2"/>
                </a:solidFill>
              </a:defRPr>
            </a:lvl1pPr>
            <a:lvl2pPr indent="-3048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Char char="○"/>
              <a:defRPr sz="1200">
                <a:solidFill>
                  <a:schemeClr val="dk2"/>
                </a:solidFill>
              </a:defRPr>
            </a:lvl2pPr>
            <a:lvl3pPr indent="-3048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Char char="■"/>
              <a:defRPr sz="1200">
                <a:solidFill>
                  <a:schemeClr val="dk2"/>
                </a:solidFill>
              </a:defRPr>
            </a:lvl3pPr>
            <a:lvl4pPr indent="-3048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Char char="●"/>
              <a:defRPr sz="1200">
                <a:solidFill>
                  <a:schemeClr val="dk2"/>
                </a:solidFill>
              </a:defRPr>
            </a:lvl4pPr>
            <a:lvl5pPr indent="-3048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Char char="○"/>
              <a:defRPr sz="1200">
                <a:solidFill>
                  <a:schemeClr val="dk2"/>
                </a:solidFill>
              </a:defRPr>
            </a:lvl5pPr>
            <a:lvl6pPr indent="-3048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Char char="■"/>
              <a:defRPr sz="1200">
                <a:solidFill>
                  <a:schemeClr val="dk2"/>
                </a:solidFill>
              </a:defRPr>
            </a:lvl6pPr>
            <a:lvl7pPr indent="-3048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Char char="●"/>
              <a:defRPr sz="1200">
                <a:solidFill>
                  <a:schemeClr val="dk2"/>
                </a:solidFill>
              </a:defRPr>
            </a:lvl7pPr>
            <a:lvl8pPr indent="-3048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Char char="○"/>
              <a:defRPr sz="1200">
                <a:solidFill>
                  <a:schemeClr val="dk2"/>
                </a:solidFill>
              </a:defRPr>
            </a:lvl8pPr>
            <a:lvl9pPr indent="-3048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Char char="■"/>
              <a:defRPr sz="12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625212" y="3316065"/>
            <a:ext cx="493800" cy="279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76525" lIns="76525" spcFirstLastPara="1" rIns="76525" wrap="square" tIns="76525">
            <a:normAutofit/>
          </a:bodyPr>
          <a:lstStyle>
            <a:lvl1pPr lvl="0" algn="r">
              <a:buNone/>
              <a:defRPr sz="800">
                <a:solidFill>
                  <a:schemeClr val="dk2"/>
                </a:solidFill>
              </a:defRPr>
            </a:lvl1pPr>
            <a:lvl2pPr lvl="1" algn="r">
              <a:buNone/>
              <a:defRPr sz="800">
                <a:solidFill>
                  <a:schemeClr val="dk2"/>
                </a:solidFill>
              </a:defRPr>
            </a:lvl2pPr>
            <a:lvl3pPr lvl="2" algn="r">
              <a:buNone/>
              <a:defRPr sz="800">
                <a:solidFill>
                  <a:schemeClr val="dk2"/>
                </a:solidFill>
              </a:defRPr>
            </a:lvl3pPr>
            <a:lvl4pPr lvl="3" algn="r">
              <a:buNone/>
              <a:defRPr sz="800">
                <a:solidFill>
                  <a:schemeClr val="dk2"/>
                </a:solidFill>
              </a:defRPr>
            </a:lvl4pPr>
            <a:lvl5pPr lvl="4" algn="r">
              <a:buNone/>
              <a:defRPr sz="800">
                <a:solidFill>
                  <a:schemeClr val="dk2"/>
                </a:solidFill>
              </a:defRPr>
            </a:lvl5pPr>
            <a:lvl6pPr lvl="5" algn="r">
              <a:buNone/>
              <a:defRPr sz="800">
                <a:solidFill>
                  <a:schemeClr val="dk2"/>
                </a:solidFill>
              </a:defRPr>
            </a:lvl6pPr>
            <a:lvl7pPr lvl="6" algn="r">
              <a:buNone/>
              <a:defRPr sz="800">
                <a:solidFill>
                  <a:schemeClr val="dk2"/>
                </a:solidFill>
              </a:defRPr>
            </a:lvl7pPr>
            <a:lvl8pPr lvl="7" algn="r">
              <a:buNone/>
              <a:defRPr sz="800">
                <a:solidFill>
                  <a:schemeClr val="dk2"/>
                </a:solidFill>
              </a:defRPr>
            </a:lvl8pPr>
            <a:lvl9pPr lvl="8" algn="r">
              <a:buNone/>
              <a:defRPr sz="8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0" y="317503"/>
            <a:ext cx="8229600" cy="3022653"/>
            <a:chOff x="0" y="194050"/>
            <a:chExt cx="8229600" cy="3269500"/>
          </a:xfrm>
        </p:grpSpPr>
        <p:grpSp>
          <p:nvGrpSpPr>
            <p:cNvPr id="55" name="Google Shape;55;p13"/>
            <p:cNvGrpSpPr/>
            <p:nvPr/>
          </p:nvGrpSpPr>
          <p:grpSpPr>
            <a:xfrm>
              <a:off x="0" y="194050"/>
              <a:ext cx="863100" cy="3269500"/>
              <a:chOff x="0" y="197425"/>
              <a:chExt cx="863100" cy="3269500"/>
            </a:xfrm>
          </p:grpSpPr>
          <p:sp>
            <p:nvSpPr>
              <p:cNvPr id="56" name="Google Shape;56;p13"/>
              <p:cNvSpPr/>
              <p:nvPr/>
            </p:nvSpPr>
            <p:spPr>
              <a:xfrm>
                <a:off x="0" y="197425"/>
                <a:ext cx="863100" cy="123000"/>
              </a:xfrm>
              <a:prstGeom prst="rect">
                <a:avLst/>
              </a:prstGeom>
              <a:solidFill>
                <a:srgbClr val="EFEFE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7" name="Google Shape;57;p13"/>
              <p:cNvSpPr/>
              <p:nvPr/>
            </p:nvSpPr>
            <p:spPr>
              <a:xfrm>
                <a:off x="0" y="512075"/>
                <a:ext cx="863100" cy="123000"/>
              </a:xfrm>
              <a:prstGeom prst="rect">
                <a:avLst/>
              </a:prstGeom>
              <a:solidFill>
                <a:srgbClr val="EFEFE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8" name="Google Shape;58;p13"/>
              <p:cNvSpPr/>
              <p:nvPr/>
            </p:nvSpPr>
            <p:spPr>
              <a:xfrm>
                <a:off x="0" y="826725"/>
                <a:ext cx="863100" cy="123000"/>
              </a:xfrm>
              <a:prstGeom prst="rect">
                <a:avLst/>
              </a:prstGeom>
              <a:solidFill>
                <a:srgbClr val="EFEFE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9" name="Google Shape;59;p13"/>
              <p:cNvSpPr/>
              <p:nvPr/>
            </p:nvSpPr>
            <p:spPr>
              <a:xfrm>
                <a:off x="0" y="1141375"/>
                <a:ext cx="863100" cy="123000"/>
              </a:xfrm>
              <a:prstGeom prst="rect">
                <a:avLst/>
              </a:prstGeom>
              <a:solidFill>
                <a:srgbClr val="EFEFE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0" name="Google Shape;60;p13"/>
              <p:cNvSpPr/>
              <p:nvPr/>
            </p:nvSpPr>
            <p:spPr>
              <a:xfrm>
                <a:off x="0" y="1456025"/>
                <a:ext cx="863100" cy="123000"/>
              </a:xfrm>
              <a:prstGeom prst="rect">
                <a:avLst/>
              </a:prstGeom>
              <a:solidFill>
                <a:srgbClr val="EFEFE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1" name="Google Shape;61;p13"/>
              <p:cNvSpPr/>
              <p:nvPr/>
            </p:nvSpPr>
            <p:spPr>
              <a:xfrm>
                <a:off x="0" y="1770675"/>
                <a:ext cx="863100" cy="123000"/>
              </a:xfrm>
              <a:prstGeom prst="rect">
                <a:avLst/>
              </a:prstGeom>
              <a:solidFill>
                <a:srgbClr val="EFEFE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2" name="Google Shape;62;p13"/>
              <p:cNvSpPr/>
              <p:nvPr/>
            </p:nvSpPr>
            <p:spPr>
              <a:xfrm>
                <a:off x="0" y="2085325"/>
                <a:ext cx="863100" cy="123000"/>
              </a:xfrm>
              <a:prstGeom prst="rect">
                <a:avLst/>
              </a:prstGeom>
              <a:solidFill>
                <a:srgbClr val="EFEFE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3" name="Google Shape;63;p13"/>
              <p:cNvSpPr/>
              <p:nvPr/>
            </p:nvSpPr>
            <p:spPr>
              <a:xfrm>
                <a:off x="0" y="2399975"/>
                <a:ext cx="863100" cy="123000"/>
              </a:xfrm>
              <a:prstGeom prst="rect">
                <a:avLst/>
              </a:prstGeom>
              <a:solidFill>
                <a:srgbClr val="EFEFE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4" name="Google Shape;64;p13"/>
              <p:cNvSpPr/>
              <p:nvPr/>
            </p:nvSpPr>
            <p:spPr>
              <a:xfrm>
                <a:off x="0" y="2714625"/>
                <a:ext cx="863100" cy="123000"/>
              </a:xfrm>
              <a:prstGeom prst="rect">
                <a:avLst/>
              </a:prstGeom>
              <a:solidFill>
                <a:srgbClr val="EFEFE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5" name="Google Shape;65;p13"/>
              <p:cNvSpPr/>
              <p:nvPr/>
            </p:nvSpPr>
            <p:spPr>
              <a:xfrm>
                <a:off x="0" y="3029275"/>
                <a:ext cx="863100" cy="123000"/>
              </a:xfrm>
              <a:prstGeom prst="rect">
                <a:avLst/>
              </a:prstGeom>
              <a:solidFill>
                <a:srgbClr val="EFEFE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6" name="Google Shape;66;p13"/>
              <p:cNvSpPr/>
              <p:nvPr/>
            </p:nvSpPr>
            <p:spPr>
              <a:xfrm>
                <a:off x="0" y="3343925"/>
                <a:ext cx="863100" cy="123000"/>
              </a:xfrm>
              <a:prstGeom prst="rect">
                <a:avLst/>
              </a:prstGeom>
              <a:solidFill>
                <a:srgbClr val="EFEFE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67" name="Google Shape;67;p13"/>
            <p:cNvGrpSpPr/>
            <p:nvPr/>
          </p:nvGrpSpPr>
          <p:grpSpPr>
            <a:xfrm>
              <a:off x="7366500" y="194050"/>
              <a:ext cx="863100" cy="3269500"/>
              <a:chOff x="0" y="197425"/>
              <a:chExt cx="863100" cy="3269500"/>
            </a:xfrm>
          </p:grpSpPr>
          <p:sp>
            <p:nvSpPr>
              <p:cNvPr id="68" name="Google Shape;68;p13"/>
              <p:cNvSpPr/>
              <p:nvPr/>
            </p:nvSpPr>
            <p:spPr>
              <a:xfrm>
                <a:off x="0" y="197425"/>
                <a:ext cx="863100" cy="123000"/>
              </a:xfrm>
              <a:prstGeom prst="rect">
                <a:avLst/>
              </a:prstGeom>
              <a:solidFill>
                <a:srgbClr val="EFEFE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9" name="Google Shape;69;p13"/>
              <p:cNvSpPr/>
              <p:nvPr/>
            </p:nvSpPr>
            <p:spPr>
              <a:xfrm>
                <a:off x="0" y="512075"/>
                <a:ext cx="863100" cy="123000"/>
              </a:xfrm>
              <a:prstGeom prst="rect">
                <a:avLst/>
              </a:prstGeom>
              <a:solidFill>
                <a:srgbClr val="EFEFE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0" name="Google Shape;70;p13"/>
              <p:cNvSpPr/>
              <p:nvPr/>
            </p:nvSpPr>
            <p:spPr>
              <a:xfrm>
                <a:off x="0" y="826725"/>
                <a:ext cx="863100" cy="123000"/>
              </a:xfrm>
              <a:prstGeom prst="rect">
                <a:avLst/>
              </a:prstGeom>
              <a:solidFill>
                <a:srgbClr val="EFEFE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1" name="Google Shape;71;p13"/>
              <p:cNvSpPr/>
              <p:nvPr/>
            </p:nvSpPr>
            <p:spPr>
              <a:xfrm>
                <a:off x="0" y="1141375"/>
                <a:ext cx="863100" cy="123000"/>
              </a:xfrm>
              <a:prstGeom prst="rect">
                <a:avLst/>
              </a:prstGeom>
              <a:solidFill>
                <a:srgbClr val="EFEFE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2" name="Google Shape;72;p13"/>
              <p:cNvSpPr/>
              <p:nvPr/>
            </p:nvSpPr>
            <p:spPr>
              <a:xfrm>
                <a:off x="0" y="1456025"/>
                <a:ext cx="863100" cy="123000"/>
              </a:xfrm>
              <a:prstGeom prst="rect">
                <a:avLst/>
              </a:prstGeom>
              <a:solidFill>
                <a:srgbClr val="EFEFE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3" name="Google Shape;73;p13"/>
              <p:cNvSpPr/>
              <p:nvPr/>
            </p:nvSpPr>
            <p:spPr>
              <a:xfrm>
                <a:off x="0" y="1770675"/>
                <a:ext cx="863100" cy="123000"/>
              </a:xfrm>
              <a:prstGeom prst="rect">
                <a:avLst/>
              </a:prstGeom>
              <a:solidFill>
                <a:srgbClr val="EFEFE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4" name="Google Shape;74;p13"/>
              <p:cNvSpPr/>
              <p:nvPr/>
            </p:nvSpPr>
            <p:spPr>
              <a:xfrm>
                <a:off x="0" y="2085325"/>
                <a:ext cx="863100" cy="123000"/>
              </a:xfrm>
              <a:prstGeom prst="rect">
                <a:avLst/>
              </a:prstGeom>
              <a:solidFill>
                <a:srgbClr val="EFEFE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5" name="Google Shape;75;p13"/>
              <p:cNvSpPr/>
              <p:nvPr/>
            </p:nvSpPr>
            <p:spPr>
              <a:xfrm>
                <a:off x="0" y="2399975"/>
                <a:ext cx="863100" cy="123000"/>
              </a:xfrm>
              <a:prstGeom prst="rect">
                <a:avLst/>
              </a:prstGeom>
              <a:solidFill>
                <a:srgbClr val="EFEFE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6" name="Google Shape;76;p13"/>
              <p:cNvSpPr/>
              <p:nvPr/>
            </p:nvSpPr>
            <p:spPr>
              <a:xfrm>
                <a:off x="0" y="2714625"/>
                <a:ext cx="863100" cy="123000"/>
              </a:xfrm>
              <a:prstGeom prst="rect">
                <a:avLst/>
              </a:prstGeom>
              <a:solidFill>
                <a:srgbClr val="EFEFE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7" name="Google Shape;77;p13"/>
              <p:cNvSpPr/>
              <p:nvPr/>
            </p:nvSpPr>
            <p:spPr>
              <a:xfrm>
                <a:off x="0" y="3029275"/>
                <a:ext cx="863100" cy="123000"/>
              </a:xfrm>
              <a:prstGeom prst="rect">
                <a:avLst/>
              </a:prstGeom>
              <a:solidFill>
                <a:srgbClr val="EFEFE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8" name="Google Shape;78;p13"/>
              <p:cNvSpPr/>
              <p:nvPr/>
            </p:nvSpPr>
            <p:spPr>
              <a:xfrm>
                <a:off x="0" y="3343925"/>
                <a:ext cx="863100" cy="123000"/>
              </a:xfrm>
              <a:prstGeom prst="rect">
                <a:avLst/>
              </a:prstGeom>
              <a:solidFill>
                <a:srgbClr val="EFEFE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grpSp>
        <p:nvGrpSpPr>
          <p:cNvPr id="79" name="Google Shape;79;p13"/>
          <p:cNvGrpSpPr/>
          <p:nvPr/>
        </p:nvGrpSpPr>
        <p:grpSpPr>
          <a:xfrm>
            <a:off x="183154" y="136075"/>
            <a:ext cx="7869177" cy="3385351"/>
            <a:chOff x="333375" y="76700"/>
            <a:chExt cx="7568700" cy="3533400"/>
          </a:xfrm>
        </p:grpSpPr>
        <p:sp>
          <p:nvSpPr>
            <p:cNvPr id="80" name="Google Shape;80;p13"/>
            <p:cNvSpPr/>
            <p:nvPr/>
          </p:nvSpPr>
          <p:spPr>
            <a:xfrm>
              <a:off x="333375" y="76700"/>
              <a:ext cx="7568700" cy="3533400"/>
            </a:xfrm>
            <a:prstGeom prst="rect">
              <a:avLst/>
            </a:prstGeom>
            <a:noFill/>
            <a:ln cap="flat" cmpd="sng" w="9525">
              <a:solidFill>
                <a:srgbClr val="231F2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1" name="Google Shape;81;p13"/>
            <p:cNvSpPr/>
            <p:nvPr/>
          </p:nvSpPr>
          <p:spPr>
            <a:xfrm>
              <a:off x="407025" y="140675"/>
              <a:ext cx="7421400" cy="3405300"/>
            </a:xfrm>
            <a:prstGeom prst="rect">
              <a:avLst/>
            </a:prstGeom>
            <a:noFill/>
            <a:ln cap="flat" cmpd="sng" w="9525">
              <a:solidFill>
                <a:srgbClr val="231F2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82" name="Google Shape;82;p13"/>
          <p:cNvGrpSpPr/>
          <p:nvPr/>
        </p:nvGrpSpPr>
        <p:grpSpPr>
          <a:xfrm>
            <a:off x="3781230" y="283274"/>
            <a:ext cx="895500" cy="1493100"/>
            <a:chOff x="4823955" y="54674"/>
            <a:chExt cx="895500" cy="1493100"/>
          </a:xfrm>
        </p:grpSpPr>
        <p:sp>
          <p:nvSpPr>
            <p:cNvPr id="83" name="Google Shape;83;p13"/>
            <p:cNvSpPr/>
            <p:nvPr/>
          </p:nvSpPr>
          <p:spPr>
            <a:xfrm>
              <a:off x="4841200" y="507450"/>
              <a:ext cx="659400" cy="6594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4" name="Google Shape;84;p13"/>
            <p:cNvSpPr txBox="1"/>
            <p:nvPr/>
          </p:nvSpPr>
          <p:spPr>
            <a:xfrm>
              <a:off x="4823955" y="54674"/>
              <a:ext cx="895500" cy="1493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uk" sz="8500">
                  <a:solidFill>
                    <a:schemeClr val="lt1"/>
                  </a:solidFill>
                  <a:latin typeface="Kalnia"/>
                  <a:ea typeface="Kalnia"/>
                  <a:cs typeface="Kalnia"/>
                  <a:sym typeface="Kalnia"/>
                </a:rPr>
                <a:t>A</a:t>
              </a:r>
              <a:endParaRPr sz="8500">
                <a:solidFill>
                  <a:schemeClr val="lt1"/>
                </a:solidFill>
                <a:latin typeface="Kalnia"/>
                <a:ea typeface="Kalnia"/>
                <a:cs typeface="Kalnia"/>
                <a:sym typeface="Kalnia"/>
              </a:endParaRPr>
            </a:p>
          </p:txBody>
        </p:sp>
      </p:grpSp>
      <p:sp>
        <p:nvSpPr>
          <p:cNvPr id="85" name="Google Shape;85;p13"/>
          <p:cNvSpPr txBox="1"/>
          <p:nvPr/>
        </p:nvSpPr>
        <p:spPr>
          <a:xfrm>
            <a:off x="1409700" y="1583614"/>
            <a:ext cx="54102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uk" sz="4200"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rPr>
              <a:t>A Gift For You</a:t>
            </a:r>
            <a:endParaRPr b="1" sz="4200">
              <a:solidFill>
                <a:schemeClr val="dk1"/>
              </a:solidFill>
              <a:latin typeface="Kalnia"/>
              <a:ea typeface="Kalnia"/>
              <a:cs typeface="Kalnia"/>
              <a:sym typeface="Kalnia"/>
            </a:endParaRPr>
          </a:p>
        </p:txBody>
      </p:sp>
      <p:grpSp>
        <p:nvGrpSpPr>
          <p:cNvPr id="86" name="Google Shape;86;p13"/>
          <p:cNvGrpSpPr/>
          <p:nvPr/>
        </p:nvGrpSpPr>
        <p:grpSpPr>
          <a:xfrm>
            <a:off x="1718025" y="1908750"/>
            <a:ext cx="4891500" cy="129000"/>
            <a:chOff x="1718025" y="1680150"/>
            <a:chExt cx="4891500" cy="129000"/>
          </a:xfrm>
        </p:grpSpPr>
        <p:sp>
          <p:nvSpPr>
            <p:cNvPr id="87" name="Google Shape;87;p13"/>
            <p:cNvSpPr/>
            <p:nvPr/>
          </p:nvSpPr>
          <p:spPr>
            <a:xfrm>
              <a:off x="1718025" y="1680150"/>
              <a:ext cx="129000" cy="129000"/>
            </a:xfrm>
            <a:prstGeom prst="ellipse">
              <a:avLst/>
            </a:prstGeom>
            <a:solidFill>
              <a:srgbClr val="231F2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8" name="Google Shape;88;p13"/>
            <p:cNvSpPr/>
            <p:nvPr/>
          </p:nvSpPr>
          <p:spPr>
            <a:xfrm>
              <a:off x="6480525" y="1680150"/>
              <a:ext cx="129000" cy="129000"/>
            </a:xfrm>
            <a:prstGeom prst="ellipse">
              <a:avLst/>
            </a:prstGeom>
            <a:solidFill>
              <a:srgbClr val="231F2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9" name="Google Shape;89;p13"/>
          <p:cNvSpPr txBox="1"/>
          <p:nvPr/>
        </p:nvSpPr>
        <p:spPr>
          <a:xfrm>
            <a:off x="1409700" y="2432767"/>
            <a:ext cx="5410200" cy="318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" sz="900"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rPr>
              <a:t>This gift certificate is valid for merchandise only and cannot be redeemed for cash.</a:t>
            </a:r>
            <a:endParaRPr sz="900">
              <a:solidFill>
                <a:schemeClr val="dk1"/>
              </a:solidFill>
              <a:latin typeface="Kalnia"/>
              <a:ea typeface="Kalnia"/>
              <a:cs typeface="Kalnia"/>
              <a:sym typeface="Kalnia"/>
            </a:endParaRPr>
          </a:p>
          <a:p>
            <a:pPr indent="0" lvl="0" marL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" sz="900"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rPr>
              <a:t>Please use it before the expiration date.</a:t>
            </a:r>
            <a:endParaRPr sz="900">
              <a:solidFill>
                <a:schemeClr val="dk1"/>
              </a:solidFill>
              <a:latin typeface="Kalnia"/>
              <a:ea typeface="Kalnia"/>
              <a:cs typeface="Kalnia"/>
              <a:sym typeface="Kalni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4" name="Google Shape;94;p14"/>
          <p:cNvGrpSpPr/>
          <p:nvPr/>
        </p:nvGrpSpPr>
        <p:grpSpPr>
          <a:xfrm>
            <a:off x="0" y="317503"/>
            <a:ext cx="8229600" cy="3022653"/>
            <a:chOff x="0" y="194050"/>
            <a:chExt cx="8229600" cy="3269500"/>
          </a:xfrm>
        </p:grpSpPr>
        <p:grpSp>
          <p:nvGrpSpPr>
            <p:cNvPr id="95" name="Google Shape;95;p14"/>
            <p:cNvGrpSpPr/>
            <p:nvPr/>
          </p:nvGrpSpPr>
          <p:grpSpPr>
            <a:xfrm>
              <a:off x="0" y="194050"/>
              <a:ext cx="863100" cy="3269500"/>
              <a:chOff x="0" y="197425"/>
              <a:chExt cx="863100" cy="3269500"/>
            </a:xfrm>
          </p:grpSpPr>
          <p:sp>
            <p:nvSpPr>
              <p:cNvPr id="96" name="Google Shape;96;p14"/>
              <p:cNvSpPr/>
              <p:nvPr/>
            </p:nvSpPr>
            <p:spPr>
              <a:xfrm>
                <a:off x="0" y="197425"/>
                <a:ext cx="863100" cy="123000"/>
              </a:xfrm>
              <a:prstGeom prst="rect">
                <a:avLst/>
              </a:prstGeom>
              <a:solidFill>
                <a:srgbClr val="EFEFE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7" name="Google Shape;97;p14"/>
              <p:cNvSpPr/>
              <p:nvPr/>
            </p:nvSpPr>
            <p:spPr>
              <a:xfrm>
                <a:off x="0" y="512075"/>
                <a:ext cx="863100" cy="123000"/>
              </a:xfrm>
              <a:prstGeom prst="rect">
                <a:avLst/>
              </a:prstGeom>
              <a:solidFill>
                <a:srgbClr val="EFEFE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8" name="Google Shape;98;p14"/>
              <p:cNvSpPr/>
              <p:nvPr/>
            </p:nvSpPr>
            <p:spPr>
              <a:xfrm>
                <a:off x="0" y="826725"/>
                <a:ext cx="863100" cy="123000"/>
              </a:xfrm>
              <a:prstGeom prst="rect">
                <a:avLst/>
              </a:prstGeom>
              <a:solidFill>
                <a:srgbClr val="EFEFE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9" name="Google Shape;99;p14"/>
              <p:cNvSpPr/>
              <p:nvPr/>
            </p:nvSpPr>
            <p:spPr>
              <a:xfrm>
                <a:off x="0" y="1141375"/>
                <a:ext cx="863100" cy="123000"/>
              </a:xfrm>
              <a:prstGeom prst="rect">
                <a:avLst/>
              </a:prstGeom>
              <a:solidFill>
                <a:srgbClr val="EFEFE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0" name="Google Shape;100;p14"/>
              <p:cNvSpPr/>
              <p:nvPr/>
            </p:nvSpPr>
            <p:spPr>
              <a:xfrm>
                <a:off x="0" y="1456025"/>
                <a:ext cx="863100" cy="123000"/>
              </a:xfrm>
              <a:prstGeom prst="rect">
                <a:avLst/>
              </a:prstGeom>
              <a:solidFill>
                <a:srgbClr val="EFEFE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1" name="Google Shape;101;p14"/>
              <p:cNvSpPr/>
              <p:nvPr/>
            </p:nvSpPr>
            <p:spPr>
              <a:xfrm>
                <a:off x="0" y="1770675"/>
                <a:ext cx="863100" cy="123000"/>
              </a:xfrm>
              <a:prstGeom prst="rect">
                <a:avLst/>
              </a:prstGeom>
              <a:solidFill>
                <a:srgbClr val="EFEFE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2" name="Google Shape;102;p14"/>
              <p:cNvSpPr/>
              <p:nvPr/>
            </p:nvSpPr>
            <p:spPr>
              <a:xfrm>
                <a:off x="0" y="2085325"/>
                <a:ext cx="863100" cy="123000"/>
              </a:xfrm>
              <a:prstGeom prst="rect">
                <a:avLst/>
              </a:prstGeom>
              <a:solidFill>
                <a:srgbClr val="EFEFE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3" name="Google Shape;103;p14"/>
              <p:cNvSpPr/>
              <p:nvPr/>
            </p:nvSpPr>
            <p:spPr>
              <a:xfrm>
                <a:off x="0" y="2399975"/>
                <a:ext cx="863100" cy="123000"/>
              </a:xfrm>
              <a:prstGeom prst="rect">
                <a:avLst/>
              </a:prstGeom>
              <a:solidFill>
                <a:srgbClr val="EFEFE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4" name="Google Shape;104;p14"/>
              <p:cNvSpPr/>
              <p:nvPr/>
            </p:nvSpPr>
            <p:spPr>
              <a:xfrm>
                <a:off x="0" y="2714625"/>
                <a:ext cx="863100" cy="123000"/>
              </a:xfrm>
              <a:prstGeom prst="rect">
                <a:avLst/>
              </a:prstGeom>
              <a:solidFill>
                <a:srgbClr val="EFEFE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5" name="Google Shape;105;p14"/>
              <p:cNvSpPr/>
              <p:nvPr/>
            </p:nvSpPr>
            <p:spPr>
              <a:xfrm>
                <a:off x="0" y="3029275"/>
                <a:ext cx="863100" cy="123000"/>
              </a:xfrm>
              <a:prstGeom prst="rect">
                <a:avLst/>
              </a:prstGeom>
              <a:solidFill>
                <a:srgbClr val="EFEFE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6" name="Google Shape;106;p14"/>
              <p:cNvSpPr/>
              <p:nvPr/>
            </p:nvSpPr>
            <p:spPr>
              <a:xfrm>
                <a:off x="0" y="3343925"/>
                <a:ext cx="863100" cy="123000"/>
              </a:xfrm>
              <a:prstGeom prst="rect">
                <a:avLst/>
              </a:prstGeom>
              <a:solidFill>
                <a:srgbClr val="EFEFE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07" name="Google Shape;107;p14"/>
            <p:cNvGrpSpPr/>
            <p:nvPr/>
          </p:nvGrpSpPr>
          <p:grpSpPr>
            <a:xfrm>
              <a:off x="7366500" y="194050"/>
              <a:ext cx="863100" cy="3269500"/>
              <a:chOff x="0" y="197425"/>
              <a:chExt cx="863100" cy="3269500"/>
            </a:xfrm>
          </p:grpSpPr>
          <p:sp>
            <p:nvSpPr>
              <p:cNvPr id="108" name="Google Shape;108;p14"/>
              <p:cNvSpPr/>
              <p:nvPr/>
            </p:nvSpPr>
            <p:spPr>
              <a:xfrm>
                <a:off x="0" y="197425"/>
                <a:ext cx="863100" cy="123000"/>
              </a:xfrm>
              <a:prstGeom prst="rect">
                <a:avLst/>
              </a:prstGeom>
              <a:solidFill>
                <a:srgbClr val="EFEFE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9" name="Google Shape;109;p14"/>
              <p:cNvSpPr/>
              <p:nvPr/>
            </p:nvSpPr>
            <p:spPr>
              <a:xfrm>
                <a:off x="0" y="512075"/>
                <a:ext cx="863100" cy="123000"/>
              </a:xfrm>
              <a:prstGeom prst="rect">
                <a:avLst/>
              </a:prstGeom>
              <a:solidFill>
                <a:srgbClr val="EFEFE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0" name="Google Shape;110;p14"/>
              <p:cNvSpPr/>
              <p:nvPr/>
            </p:nvSpPr>
            <p:spPr>
              <a:xfrm>
                <a:off x="0" y="826725"/>
                <a:ext cx="863100" cy="123000"/>
              </a:xfrm>
              <a:prstGeom prst="rect">
                <a:avLst/>
              </a:prstGeom>
              <a:solidFill>
                <a:srgbClr val="EFEFE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1" name="Google Shape;111;p14"/>
              <p:cNvSpPr/>
              <p:nvPr/>
            </p:nvSpPr>
            <p:spPr>
              <a:xfrm>
                <a:off x="0" y="1141375"/>
                <a:ext cx="863100" cy="123000"/>
              </a:xfrm>
              <a:prstGeom prst="rect">
                <a:avLst/>
              </a:prstGeom>
              <a:solidFill>
                <a:srgbClr val="EFEFE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2" name="Google Shape;112;p14"/>
              <p:cNvSpPr/>
              <p:nvPr/>
            </p:nvSpPr>
            <p:spPr>
              <a:xfrm>
                <a:off x="0" y="1456025"/>
                <a:ext cx="863100" cy="123000"/>
              </a:xfrm>
              <a:prstGeom prst="rect">
                <a:avLst/>
              </a:prstGeom>
              <a:solidFill>
                <a:srgbClr val="EFEFE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3" name="Google Shape;113;p14"/>
              <p:cNvSpPr/>
              <p:nvPr/>
            </p:nvSpPr>
            <p:spPr>
              <a:xfrm>
                <a:off x="0" y="1770675"/>
                <a:ext cx="863100" cy="123000"/>
              </a:xfrm>
              <a:prstGeom prst="rect">
                <a:avLst/>
              </a:prstGeom>
              <a:solidFill>
                <a:srgbClr val="EFEFE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4" name="Google Shape;114;p14"/>
              <p:cNvSpPr/>
              <p:nvPr/>
            </p:nvSpPr>
            <p:spPr>
              <a:xfrm>
                <a:off x="0" y="2085325"/>
                <a:ext cx="863100" cy="123000"/>
              </a:xfrm>
              <a:prstGeom prst="rect">
                <a:avLst/>
              </a:prstGeom>
              <a:solidFill>
                <a:srgbClr val="EFEFE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5" name="Google Shape;115;p14"/>
              <p:cNvSpPr/>
              <p:nvPr/>
            </p:nvSpPr>
            <p:spPr>
              <a:xfrm>
                <a:off x="0" y="2399975"/>
                <a:ext cx="863100" cy="123000"/>
              </a:xfrm>
              <a:prstGeom prst="rect">
                <a:avLst/>
              </a:prstGeom>
              <a:solidFill>
                <a:srgbClr val="EFEFE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6" name="Google Shape;116;p14"/>
              <p:cNvSpPr/>
              <p:nvPr/>
            </p:nvSpPr>
            <p:spPr>
              <a:xfrm>
                <a:off x="0" y="2714625"/>
                <a:ext cx="863100" cy="123000"/>
              </a:xfrm>
              <a:prstGeom prst="rect">
                <a:avLst/>
              </a:prstGeom>
              <a:solidFill>
                <a:srgbClr val="EFEFE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7" name="Google Shape;117;p14"/>
              <p:cNvSpPr/>
              <p:nvPr/>
            </p:nvSpPr>
            <p:spPr>
              <a:xfrm>
                <a:off x="0" y="3029275"/>
                <a:ext cx="863100" cy="123000"/>
              </a:xfrm>
              <a:prstGeom prst="rect">
                <a:avLst/>
              </a:prstGeom>
              <a:solidFill>
                <a:srgbClr val="EFEFE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8" name="Google Shape;118;p14"/>
              <p:cNvSpPr/>
              <p:nvPr/>
            </p:nvSpPr>
            <p:spPr>
              <a:xfrm>
                <a:off x="0" y="3343925"/>
                <a:ext cx="863100" cy="123000"/>
              </a:xfrm>
              <a:prstGeom prst="rect">
                <a:avLst/>
              </a:prstGeom>
              <a:solidFill>
                <a:srgbClr val="EFEFE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grpSp>
        <p:nvGrpSpPr>
          <p:cNvPr id="119" name="Google Shape;119;p14"/>
          <p:cNvGrpSpPr/>
          <p:nvPr/>
        </p:nvGrpSpPr>
        <p:grpSpPr>
          <a:xfrm>
            <a:off x="183154" y="136075"/>
            <a:ext cx="7869177" cy="3385351"/>
            <a:chOff x="333375" y="76700"/>
            <a:chExt cx="7568700" cy="3533400"/>
          </a:xfrm>
        </p:grpSpPr>
        <p:sp>
          <p:nvSpPr>
            <p:cNvPr id="120" name="Google Shape;120;p14"/>
            <p:cNvSpPr/>
            <p:nvPr/>
          </p:nvSpPr>
          <p:spPr>
            <a:xfrm>
              <a:off x="333375" y="76700"/>
              <a:ext cx="7568700" cy="3533400"/>
            </a:xfrm>
            <a:prstGeom prst="rect">
              <a:avLst/>
            </a:prstGeom>
            <a:noFill/>
            <a:ln cap="flat" cmpd="sng" w="9525">
              <a:solidFill>
                <a:srgbClr val="231F2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1" name="Google Shape;121;p14"/>
            <p:cNvSpPr/>
            <p:nvPr/>
          </p:nvSpPr>
          <p:spPr>
            <a:xfrm>
              <a:off x="407025" y="140675"/>
              <a:ext cx="7421400" cy="3405300"/>
            </a:xfrm>
            <a:prstGeom prst="rect">
              <a:avLst/>
            </a:prstGeom>
            <a:noFill/>
            <a:ln cap="flat" cmpd="sng" w="9525">
              <a:solidFill>
                <a:srgbClr val="231F2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22" name="Google Shape;122;p14"/>
          <p:cNvSpPr txBox="1"/>
          <p:nvPr/>
        </p:nvSpPr>
        <p:spPr>
          <a:xfrm>
            <a:off x="1409700" y="364414"/>
            <a:ext cx="54102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uk" sz="4200"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rPr>
              <a:t>A Gift for You</a:t>
            </a:r>
            <a:endParaRPr b="1" sz="4200">
              <a:solidFill>
                <a:schemeClr val="dk1"/>
              </a:solidFill>
              <a:latin typeface="Kalnia"/>
              <a:ea typeface="Kalnia"/>
              <a:cs typeface="Kalnia"/>
              <a:sym typeface="Kalnia"/>
            </a:endParaRPr>
          </a:p>
        </p:txBody>
      </p:sp>
      <p:grpSp>
        <p:nvGrpSpPr>
          <p:cNvPr id="123" name="Google Shape;123;p14"/>
          <p:cNvGrpSpPr/>
          <p:nvPr/>
        </p:nvGrpSpPr>
        <p:grpSpPr>
          <a:xfrm>
            <a:off x="1413225" y="689550"/>
            <a:ext cx="5448913" cy="129000"/>
            <a:chOff x="1413225" y="1680150"/>
            <a:chExt cx="5448913" cy="129000"/>
          </a:xfrm>
        </p:grpSpPr>
        <p:sp>
          <p:nvSpPr>
            <p:cNvPr id="124" name="Google Shape;124;p14"/>
            <p:cNvSpPr/>
            <p:nvPr/>
          </p:nvSpPr>
          <p:spPr>
            <a:xfrm>
              <a:off x="1413225" y="1680150"/>
              <a:ext cx="129000" cy="129000"/>
            </a:xfrm>
            <a:prstGeom prst="ellipse">
              <a:avLst/>
            </a:prstGeom>
            <a:solidFill>
              <a:srgbClr val="231F2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5" name="Google Shape;125;p14"/>
            <p:cNvSpPr/>
            <p:nvPr/>
          </p:nvSpPr>
          <p:spPr>
            <a:xfrm>
              <a:off x="6733138" y="1680150"/>
              <a:ext cx="129000" cy="129000"/>
            </a:xfrm>
            <a:prstGeom prst="ellipse">
              <a:avLst/>
            </a:prstGeom>
            <a:solidFill>
              <a:srgbClr val="231F2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26" name="Google Shape;126;p14"/>
          <p:cNvGrpSpPr/>
          <p:nvPr/>
        </p:nvGrpSpPr>
        <p:grpSpPr>
          <a:xfrm>
            <a:off x="1409700" y="1189500"/>
            <a:ext cx="2803200" cy="225775"/>
            <a:chOff x="1409700" y="1189500"/>
            <a:chExt cx="2803200" cy="225775"/>
          </a:xfrm>
        </p:grpSpPr>
        <p:sp>
          <p:nvSpPr>
            <p:cNvPr id="127" name="Google Shape;127;p14"/>
            <p:cNvSpPr txBox="1"/>
            <p:nvPr/>
          </p:nvSpPr>
          <p:spPr>
            <a:xfrm>
              <a:off x="1409700" y="1189500"/>
              <a:ext cx="28032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uk" sz="1200">
                  <a:solidFill>
                    <a:schemeClr val="dk1"/>
                  </a:solidFill>
                  <a:latin typeface="Kalnia"/>
                  <a:ea typeface="Kalnia"/>
                  <a:cs typeface="Kalnia"/>
                  <a:sym typeface="Kalnia"/>
                </a:rPr>
                <a:t>To:</a:t>
              </a:r>
              <a:endParaRPr sz="1200"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endParaRPr>
            </a:p>
          </p:txBody>
        </p:sp>
        <p:cxnSp>
          <p:nvCxnSpPr>
            <p:cNvPr id="128" name="Google Shape;128;p14"/>
            <p:cNvCxnSpPr/>
            <p:nvPr/>
          </p:nvCxnSpPr>
          <p:spPr>
            <a:xfrm>
              <a:off x="1409700" y="1415275"/>
              <a:ext cx="2781000" cy="0"/>
            </a:xfrm>
            <a:prstGeom prst="straightConnector1">
              <a:avLst/>
            </a:prstGeom>
            <a:noFill/>
            <a:ln cap="flat" cmpd="sng" w="9525">
              <a:solidFill>
                <a:srgbClr val="231F20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129" name="Google Shape;129;p14"/>
          <p:cNvGrpSpPr/>
          <p:nvPr/>
        </p:nvGrpSpPr>
        <p:grpSpPr>
          <a:xfrm>
            <a:off x="1409700" y="1577422"/>
            <a:ext cx="2803200" cy="225775"/>
            <a:chOff x="1409700" y="1577434"/>
            <a:chExt cx="2803200" cy="225775"/>
          </a:xfrm>
        </p:grpSpPr>
        <p:sp>
          <p:nvSpPr>
            <p:cNvPr id="130" name="Google Shape;130;p14"/>
            <p:cNvSpPr txBox="1"/>
            <p:nvPr/>
          </p:nvSpPr>
          <p:spPr>
            <a:xfrm>
              <a:off x="1409700" y="1577434"/>
              <a:ext cx="28032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uk" sz="1200">
                  <a:solidFill>
                    <a:schemeClr val="dk1"/>
                  </a:solidFill>
                  <a:latin typeface="Kalnia"/>
                  <a:ea typeface="Kalnia"/>
                  <a:cs typeface="Kalnia"/>
                  <a:sym typeface="Kalnia"/>
                </a:rPr>
                <a:t>From:</a:t>
              </a:r>
              <a:endParaRPr sz="1200"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endParaRPr>
            </a:p>
          </p:txBody>
        </p:sp>
        <p:cxnSp>
          <p:nvCxnSpPr>
            <p:cNvPr id="131" name="Google Shape;131;p14"/>
            <p:cNvCxnSpPr/>
            <p:nvPr/>
          </p:nvCxnSpPr>
          <p:spPr>
            <a:xfrm>
              <a:off x="1409700" y="1803209"/>
              <a:ext cx="2781000" cy="0"/>
            </a:xfrm>
            <a:prstGeom prst="straightConnector1">
              <a:avLst/>
            </a:prstGeom>
            <a:noFill/>
            <a:ln cap="flat" cmpd="sng" w="9525">
              <a:solidFill>
                <a:srgbClr val="231F20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132" name="Google Shape;132;p14"/>
          <p:cNvGrpSpPr/>
          <p:nvPr/>
        </p:nvGrpSpPr>
        <p:grpSpPr>
          <a:xfrm>
            <a:off x="1409700" y="1965344"/>
            <a:ext cx="5456400" cy="225784"/>
            <a:chOff x="1409700" y="1965350"/>
            <a:chExt cx="5456400" cy="225784"/>
          </a:xfrm>
        </p:grpSpPr>
        <p:sp>
          <p:nvSpPr>
            <p:cNvPr id="133" name="Google Shape;133;p14"/>
            <p:cNvSpPr txBox="1"/>
            <p:nvPr/>
          </p:nvSpPr>
          <p:spPr>
            <a:xfrm>
              <a:off x="1409700" y="1965359"/>
              <a:ext cx="28032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uk" sz="1200">
                  <a:solidFill>
                    <a:schemeClr val="dk1"/>
                  </a:solidFill>
                  <a:latin typeface="Kalnia"/>
                  <a:ea typeface="Kalnia"/>
                  <a:cs typeface="Kalnia"/>
                  <a:sym typeface="Kalnia"/>
                </a:rPr>
                <a:t>Expires:</a:t>
              </a:r>
              <a:endParaRPr sz="1200"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endParaRPr>
            </a:p>
          </p:txBody>
        </p:sp>
        <p:cxnSp>
          <p:nvCxnSpPr>
            <p:cNvPr id="134" name="Google Shape;134;p14"/>
            <p:cNvCxnSpPr/>
            <p:nvPr/>
          </p:nvCxnSpPr>
          <p:spPr>
            <a:xfrm>
              <a:off x="1409700" y="2191134"/>
              <a:ext cx="5456400" cy="0"/>
            </a:xfrm>
            <a:prstGeom prst="straightConnector1">
              <a:avLst/>
            </a:prstGeom>
            <a:noFill/>
            <a:ln cap="flat" cmpd="sng" w="9525">
              <a:solidFill>
                <a:srgbClr val="231F2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135" name="Google Shape;135;p14"/>
            <p:cNvSpPr txBox="1"/>
            <p:nvPr/>
          </p:nvSpPr>
          <p:spPr>
            <a:xfrm>
              <a:off x="4307625" y="1965350"/>
              <a:ext cx="25584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uk" sz="1200">
                  <a:solidFill>
                    <a:schemeClr val="dk1"/>
                  </a:solidFill>
                  <a:latin typeface="Kalnia"/>
                  <a:ea typeface="Kalnia"/>
                  <a:cs typeface="Kalnia"/>
                  <a:sym typeface="Kalnia"/>
                </a:rPr>
                <a:t>Date Issued:</a:t>
              </a:r>
              <a:endParaRPr sz="1200"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endParaRPr>
            </a:p>
          </p:txBody>
        </p:sp>
      </p:grpSp>
      <p:grpSp>
        <p:nvGrpSpPr>
          <p:cNvPr id="136" name="Google Shape;136;p14"/>
          <p:cNvGrpSpPr/>
          <p:nvPr/>
        </p:nvGrpSpPr>
        <p:grpSpPr>
          <a:xfrm>
            <a:off x="1409700" y="2353275"/>
            <a:ext cx="5456400" cy="225784"/>
            <a:chOff x="1409700" y="2353275"/>
            <a:chExt cx="5456400" cy="225784"/>
          </a:xfrm>
        </p:grpSpPr>
        <p:sp>
          <p:nvSpPr>
            <p:cNvPr id="137" name="Google Shape;137;p14"/>
            <p:cNvSpPr txBox="1"/>
            <p:nvPr/>
          </p:nvSpPr>
          <p:spPr>
            <a:xfrm>
              <a:off x="1409700" y="2353284"/>
              <a:ext cx="28032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uk" sz="1200">
                  <a:solidFill>
                    <a:schemeClr val="dk1"/>
                  </a:solidFill>
                  <a:latin typeface="Kalnia"/>
                  <a:ea typeface="Kalnia"/>
                  <a:cs typeface="Kalnia"/>
                  <a:sym typeface="Kalnia"/>
                </a:rPr>
                <a:t>Certificate ID:</a:t>
              </a:r>
              <a:endParaRPr sz="1200"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endParaRPr>
            </a:p>
          </p:txBody>
        </p:sp>
        <p:cxnSp>
          <p:nvCxnSpPr>
            <p:cNvPr id="138" name="Google Shape;138;p14"/>
            <p:cNvCxnSpPr/>
            <p:nvPr/>
          </p:nvCxnSpPr>
          <p:spPr>
            <a:xfrm>
              <a:off x="1409700" y="2579059"/>
              <a:ext cx="5456400" cy="0"/>
            </a:xfrm>
            <a:prstGeom prst="straightConnector1">
              <a:avLst/>
            </a:prstGeom>
            <a:noFill/>
            <a:ln cap="flat" cmpd="sng" w="9525">
              <a:solidFill>
                <a:srgbClr val="231F2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139" name="Google Shape;139;p14"/>
            <p:cNvSpPr txBox="1"/>
            <p:nvPr/>
          </p:nvSpPr>
          <p:spPr>
            <a:xfrm>
              <a:off x="4307625" y="2353275"/>
              <a:ext cx="25584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uk" sz="1200">
                  <a:solidFill>
                    <a:schemeClr val="dk1"/>
                  </a:solidFill>
                  <a:latin typeface="Kalnia"/>
                  <a:ea typeface="Kalnia"/>
                  <a:cs typeface="Kalnia"/>
                  <a:sym typeface="Kalnia"/>
                </a:rPr>
                <a:t>Authorized Signature:</a:t>
              </a:r>
              <a:endParaRPr sz="1200"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endParaRPr>
            </a:p>
          </p:txBody>
        </p:sp>
      </p:grpSp>
      <p:sp>
        <p:nvSpPr>
          <p:cNvPr id="140" name="Google Shape;140;p14"/>
          <p:cNvSpPr/>
          <p:nvPr/>
        </p:nvSpPr>
        <p:spPr>
          <a:xfrm>
            <a:off x="4299725" y="1415275"/>
            <a:ext cx="2566500" cy="387900"/>
          </a:xfrm>
          <a:prstGeom prst="rect">
            <a:avLst/>
          </a:prstGeom>
          <a:noFill/>
          <a:ln cap="flat" cmpd="sng" w="9525">
            <a:solidFill>
              <a:srgbClr val="231F2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" sz="1800">
                <a:solidFill>
                  <a:srgbClr val="E0E0E0"/>
                </a:solidFill>
                <a:latin typeface="Kalnia"/>
                <a:ea typeface="Kalnia"/>
                <a:cs typeface="Kalnia"/>
                <a:sym typeface="Kalnia"/>
              </a:rPr>
              <a:t>AMOUNT</a:t>
            </a:r>
            <a:endParaRPr sz="1800">
              <a:solidFill>
                <a:srgbClr val="E0E0E0"/>
              </a:solidFill>
              <a:latin typeface="Kalnia"/>
              <a:ea typeface="Kalnia"/>
              <a:cs typeface="Kalnia"/>
              <a:sym typeface="Kalnia"/>
            </a:endParaRPr>
          </a:p>
        </p:txBody>
      </p:sp>
      <p:sp>
        <p:nvSpPr>
          <p:cNvPr id="141" name="Google Shape;141;p14"/>
          <p:cNvSpPr txBox="1"/>
          <p:nvPr/>
        </p:nvSpPr>
        <p:spPr>
          <a:xfrm>
            <a:off x="1409700" y="2862475"/>
            <a:ext cx="18912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" sz="1200">
                <a:solidFill>
                  <a:schemeClr val="dk1"/>
                </a:solidFill>
                <a:latin typeface="Kalnia"/>
                <a:ea typeface="Kalnia"/>
                <a:cs typeface="Kalnia"/>
                <a:sym typeface="Kalnia"/>
              </a:rPr>
              <a:t>Business Information:</a:t>
            </a:r>
            <a:endParaRPr sz="1200">
              <a:solidFill>
                <a:schemeClr val="dk1"/>
              </a:solidFill>
              <a:latin typeface="Kalnia"/>
              <a:ea typeface="Kalnia"/>
              <a:cs typeface="Kalnia"/>
              <a:sym typeface="Kalnia"/>
            </a:endParaRPr>
          </a:p>
        </p:txBody>
      </p:sp>
      <p:sp>
        <p:nvSpPr>
          <p:cNvPr id="142" name="Google Shape;142;p14"/>
          <p:cNvSpPr txBox="1"/>
          <p:nvPr/>
        </p:nvSpPr>
        <p:spPr>
          <a:xfrm>
            <a:off x="3521375" y="2911725"/>
            <a:ext cx="1416300" cy="297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" sz="900">
                <a:solidFill>
                  <a:schemeClr val="dk1"/>
                </a:solidFill>
                <a:latin typeface="Kalnia Light"/>
                <a:ea typeface="Kalnia Light"/>
                <a:cs typeface="Kalnia Light"/>
                <a:sym typeface="Kalnia Light"/>
              </a:rPr>
              <a:t>Golden Oak Market</a:t>
            </a:r>
            <a:endParaRPr sz="900">
              <a:solidFill>
                <a:schemeClr val="dk1"/>
              </a:solidFill>
              <a:latin typeface="Kalnia Light"/>
              <a:ea typeface="Kalnia Light"/>
              <a:cs typeface="Kalnia Light"/>
              <a:sym typeface="Kalnia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" sz="900">
                <a:solidFill>
                  <a:schemeClr val="dk1"/>
                </a:solidFill>
                <a:latin typeface="Kalnia Light"/>
                <a:ea typeface="Kalnia Light"/>
                <a:cs typeface="Kalnia Light"/>
                <a:sym typeface="Kalnia Light"/>
              </a:rPr>
              <a:t>(123) 456-7890</a:t>
            </a:r>
            <a:endParaRPr sz="900">
              <a:solidFill>
                <a:schemeClr val="dk1"/>
              </a:solidFill>
              <a:latin typeface="Kalnia Light"/>
              <a:ea typeface="Kalnia Light"/>
              <a:cs typeface="Kalnia Light"/>
              <a:sym typeface="Kalnia Light"/>
            </a:endParaRPr>
          </a:p>
        </p:txBody>
      </p:sp>
      <p:sp>
        <p:nvSpPr>
          <p:cNvPr id="143" name="Google Shape;143;p14"/>
          <p:cNvSpPr txBox="1"/>
          <p:nvPr/>
        </p:nvSpPr>
        <p:spPr>
          <a:xfrm>
            <a:off x="5162225" y="2911725"/>
            <a:ext cx="1704000" cy="297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" sz="900">
                <a:solidFill>
                  <a:schemeClr val="dk1"/>
                </a:solidFill>
                <a:latin typeface="Kalnia Light"/>
                <a:ea typeface="Kalnia Light"/>
                <a:cs typeface="Kalnia Light"/>
                <a:sym typeface="Kalnia Light"/>
              </a:rPr>
              <a:t>www.example.com</a:t>
            </a:r>
            <a:endParaRPr sz="900">
              <a:solidFill>
                <a:schemeClr val="dk1"/>
              </a:solidFill>
              <a:latin typeface="Kalnia Light"/>
              <a:ea typeface="Kalnia Light"/>
              <a:cs typeface="Kalnia Light"/>
              <a:sym typeface="Kalnia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" sz="900">
                <a:solidFill>
                  <a:schemeClr val="dk1"/>
                </a:solidFill>
                <a:latin typeface="Kalnia Light"/>
                <a:ea typeface="Kalnia Light"/>
                <a:cs typeface="Kalnia Light"/>
                <a:sym typeface="Kalnia Light"/>
              </a:rPr>
              <a:t>@oakmarketshop</a:t>
            </a:r>
            <a:endParaRPr sz="900">
              <a:solidFill>
                <a:schemeClr val="dk1"/>
              </a:solidFill>
              <a:latin typeface="Kalnia Light"/>
              <a:ea typeface="Kalnia Light"/>
              <a:cs typeface="Kalnia Light"/>
              <a:sym typeface="Kalnia Ligh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