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10692000" cx="7560000"/>
  <p:notesSz cx="6858000" cy="9144000"/>
  <p:embeddedFontLst>
    <p:embeddedFont>
      <p:font typeface="Lato"/>
      <p:regular r:id="rId7"/>
      <p:bold r:id="rId8"/>
      <p:italic r:id="rId9"/>
      <p:boldItalic r:id="rId10"/>
    </p:embeddedFont>
    <p:embeddedFont>
      <p:font typeface="Lato Black"/>
      <p:bold r:id="rId11"/>
      <p:boldItalic r:id="rId1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340">
          <p15:clr>
            <a:srgbClr val="747775"/>
          </p15:clr>
        </p15:guide>
        <p15:guide id="2" pos="4422">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40"/>
        <p:guide pos="4422"/>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font" Target="fonts/LatoBlack-bold.fntdata"/><Relationship Id="rId10" Type="http://schemas.openxmlformats.org/officeDocument/2006/relationships/font" Target="fonts/Lato-boldItalic.fntdata"/><Relationship Id="rId12" Type="http://schemas.openxmlformats.org/officeDocument/2006/relationships/font" Target="fonts/LatoBlack-boldItalic.fntdata"/><Relationship Id="rId9" Type="http://schemas.openxmlformats.org/officeDocument/2006/relationships/font" Target="fonts/La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Lato-regular.fntdata"/><Relationship Id="rId8" Type="http://schemas.openxmlformats.org/officeDocument/2006/relationships/font" Target="fonts/Lato-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321e1111cd1_1_0: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321e1111cd1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ru"/>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6.png"/><Relationship Id="rId5" Type="http://schemas.openxmlformats.org/officeDocument/2006/relationships/image" Target="../media/image4.png"/><Relationship Id="rId6" Type="http://schemas.openxmlformats.org/officeDocument/2006/relationships/image" Target="../media/image1.png"/><Relationship Id="rId7" Type="http://schemas.openxmlformats.org/officeDocument/2006/relationships/image" Target="../media/image2.png"/><Relationship Id="rId8"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540000" y="0"/>
            <a:ext cx="2179275" cy="10101350"/>
            <a:chOff x="540000" y="0"/>
            <a:chExt cx="2179275" cy="10101350"/>
          </a:xfrm>
        </p:grpSpPr>
        <p:grpSp>
          <p:nvGrpSpPr>
            <p:cNvPr id="55" name="Google Shape;55;p13"/>
            <p:cNvGrpSpPr/>
            <p:nvPr/>
          </p:nvGrpSpPr>
          <p:grpSpPr>
            <a:xfrm>
              <a:off x="540000" y="0"/>
              <a:ext cx="2177700" cy="1750500"/>
              <a:chOff x="540000" y="0"/>
              <a:chExt cx="2177700" cy="1750500"/>
            </a:xfrm>
          </p:grpSpPr>
          <p:sp>
            <p:nvSpPr>
              <p:cNvPr id="56" name="Google Shape;56;p13"/>
              <p:cNvSpPr/>
              <p:nvPr/>
            </p:nvSpPr>
            <p:spPr>
              <a:xfrm>
                <a:off x="540000" y="0"/>
                <a:ext cx="2177700" cy="1750500"/>
              </a:xfrm>
              <a:prstGeom prst="rect">
                <a:avLst/>
              </a:prstGeom>
              <a:gradFill>
                <a:gsLst>
                  <a:gs pos="0">
                    <a:srgbClr val="1B5141"/>
                  </a:gs>
                  <a:gs pos="50000">
                    <a:srgbClr val="103931"/>
                  </a:gs>
                  <a:gs pos="100000">
                    <a:srgbClr val="113830"/>
                  </a:gs>
                </a:gsLst>
                <a:lin ang="2700006" scaled="0"/>
              </a:gra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57" name="Google Shape;57;p13"/>
              <p:cNvGrpSpPr/>
              <p:nvPr/>
            </p:nvGrpSpPr>
            <p:grpSpPr>
              <a:xfrm>
                <a:off x="635250" y="311363"/>
                <a:ext cx="1987200" cy="1127774"/>
                <a:chOff x="635250" y="318576"/>
                <a:chExt cx="1987200" cy="1127774"/>
              </a:xfrm>
            </p:grpSpPr>
            <p:grpSp>
              <p:nvGrpSpPr>
                <p:cNvPr id="58" name="Google Shape;58;p13"/>
                <p:cNvGrpSpPr/>
                <p:nvPr/>
              </p:nvGrpSpPr>
              <p:grpSpPr>
                <a:xfrm>
                  <a:off x="635250" y="1031654"/>
                  <a:ext cx="1987200" cy="414696"/>
                  <a:chOff x="635250" y="1031654"/>
                  <a:chExt cx="1987200" cy="414696"/>
                </a:xfrm>
              </p:grpSpPr>
              <p:sp>
                <p:nvSpPr>
                  <p:cNvPr id="59" name="Google Shape;59;p13"/>
                  <p:cNvSpPr txBox="1"/>
                  <p:nvPr/>
                </p:nvSpPr>
                <p:spPr>
                  <a:xfrm>
                    <a:off x="635250" y="1031654"/>
                    <a:ext cx="1987200" cy="2463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ru" sz="1600">
                        <a:solidFill>
                          <a:schemeClr val="lt1"/>
                        </a:solidFill>
                        <a:latin typeface="Lato Black"/>
                        <a:ea typeface="Lato Black"/>
                        <a:cs typeface="Lato Black"/>
                        <a:sym typeface="Lato Black"/>
                      </a:rPr>
                      <a:t>C O M P A N Y</a:t>
                    </a:r>
                    <a:endParaRPr sz="1600">
                      <a:solidFill>
                        <a:schemeClr val="lt1"/>
                      </a:solidFill>
                      <a:latin typeface="Lato Black"/>
                      <a:ea typeface="Lato Black"/>
                      <a:cs typeface="Lato Black"/>
                      <a:sym typeface="Lato Black"/>
                    </a:endParaRPr>
                  </a:p>
                </p:txBody>
              </p:sp>
              <p:sp>
                <p:nvSpPr>
                  <p:cNvPr id="60" name="Google Shape;60;p13"/>
                  <p:cNvSpPr txBox="1"/>
                  <p:nvPr/>
                </p:nvSpPr>
                <p:spPr>
                  <a:xfrm>
                    <a:off x="635250" y="1307750"/>
                    <a:ext cx="1987200" cy="1386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ru" sz="900">
                        <a:solidFill>
                          <a:schemeClr val="lt1"/>
                        </a:solidFill>
                        <a:latin typeface="Lato"/>
                        <a:ea typeface="Lato"/>
                        <a:cs typeface="Lato"/>
                        <a:sym typeface="Lato"/>
                      </a:rPr>
                      <a:t>Nova Tech Solutions</a:t>
                    </a:r>
                    <a:endParaRPr sz="900">
                      <a:solidFill>
                        <a:schemeClr val="lt1"/>
                      </a:solidFill>
                      <a:latin typeface="Lato"/>
                      <a:ea typeface="Lato"/>
                      <a:cs typeface="Lato"/>
                      <a:sym typeface="Lato"/>
                    </a:endParaRPr>
                  </a:p>
                </p:txBody>
              </p:sp>
            </p:grpSp>
            <p:pic>
              <p:nvPicPr>
                <p:cNvPr id="61" name="Google Shape;61;p13"/>
                <p:cNvPicPr preferRelativeResize="0"/>
                <p:nvPr/>
              </p:nvPicPr>
              <p:blipFill>
                <a:blip r:embed="rId3">
                  <a:alphaModFix/>
                </a:blip>
                <a:stretch>
                  <a:fillRect/>
                </a:stretch>
              </p:blipFill>
              <p:spPr>
                <a:xfrm>
                  <a:off x="1352675" y="318576"/>
                  <a:ext cx="552325" cy="649275"/>
                </a:xfrm>
                <a:prstGeom prst="rect">
                  <a:avLst/>
                </a:prstGeom>
                <a:noFill/>
                <a:ln>
                  <a:noFill/>
                </a:ln>
              </p:spPr>
            </p:pic>
          </p:grpSp>
        </p:grpSp>
        <p:grpSp>
          <p:nvGrpSpPr>
            <p:cNvPr id="62" name="Google Shape;62;p13"/>
            <p:cNvGrpSpPr/>
            <p:nvPr/>
          </p:nvGrpSpPr>
          <p:grpSpPr>
            <a:xfrm>
              <a:off x="541575" y="2166563"/>
              <a:ext cx="2177700" cy="7934788"/>
              <a:chOff x="541575" y="2166563"/>
              <a:chExt cx="2177700" cy="7934788"/>
            </a:xfrm>
          </p:grpSpPr>
          <p:grpSp>
            <p:nvGrpSpPr>
              <p:cNvPr id="63" name="Google Shape;63;p13"/>
              <p:cNvGrpSpPr/>
              <p:nvPr/>
            </p:nvGrpSpPr>
            <p:grpSpPr>
              <a:xfrm>
                <a:off x="1496850" y="2166563"/>
                <a:ext cx="264000" cy="264000"/>
                <a:chOff x="1049825" y="2166563"/>
                <a:chExt cx="264000" cy="264000"/>
              </a:xfrm>
            </p:grpSpPr>
            <p:sp>
              <p:nvSpPr>
                <p:cNvPr id="64" name="Google Shape;64;p13"/>
                <p:cNvSpPr/>
                <p:nvPr/>
              </p:nvSpPr>
              <p:spPr>
                <a:xfrm>
                  <a:off x="1049825" y="2166563"/>
                  <a:ext cx="264000" cy="264000"/>
                </a:xfrm>
                <a:prstGeom prst="ellipse">
                  <a:avLst/>
                </a:prstGeom>
                <a:gradFill>
                  <a:gsLst>
                    <a:gs pos="0">
                      <a:srgbClr val="1B5141"/>
                    </a:gs>
                    <a:gs pos="50000">
                      <a:srgbClr val="103931"/>
                    </a:gs>
                    <a:gs pos="100000">
                      <a:srgbClr val="113830"/>
                    </a:gs>
                  </a:gsLst>
                  <a:lin ang="2700006" scaled="0"/>
                </a:gra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65" name="Google Shape;65;p13"/>
                <p:cNvPicPr preferRelativeResize="0"/>
                <p:nvPr/>
              </p:nvPicPr>
              <p:blipFill>
                <a:blip r:embed="rId4">
                  <a:alphaModFix/>
                </a:blip>
                <a:stretch>
                  <a:fillRect/>
                </a:stretch>
              </p:blipFill>
              <p:spPr>
                <a:xfrm>
                  <a:off x="1112200" y="2226899"/>
                  <a:ext cx="139250" cy="143350"/>
                </a:xfrm>
                <a:prstGeom prst="rect">
                  <a:avLst/>
                </a:prstGeom>
                <a:noFill/>
                <a:ln>
                  <a:noFill/>
                </a:ln>
              </p:spPr>
            </p:pic>
          </p:grpSp>
          <p:grpSp>
            <p:nvGrpSpPr>
              <p:cNvPr id="66" name="Google Shape;66;p13"/>
              <p:cNvGrpSpPr/>
              <p:nvPr/>
            </p:nvGrpSpPr>
            <p:grpSpPr>
              <a:xfrm>
                <a:off x="1496850" y="3011565"/>
                <a:ext cx="264000" cy="264000"/>
                <a:chOff x="1496850" y="3011565"/>
                <a:chExt cx="264000" cy="264000"/>
              </a:xfrm>
            </p:grpSpPr>
            <p:sp>
              <p:nvSpPr>
                <p:cNvPr id="67" name="Google Shape;67;p13"/>
                <p:cNvSpPr/>
                <p:nvPr/>
              </p:nvSpPr>
              <p:spPr>
                <a:xfrm>
                  <a:off x="1496850" y="3011565"/>
                  <a:ext cx="264000" cy="264000"/>
                </a:xfrm>
                <a:prstGeom prst="ellipse">
                  <a:avLst/>
                </a:prstGeom>
                <a:gradFill>
                  <a:gsLst>
                    <a:gs pos="0">
                      <a:srgbClr val="1B5141"/>
                    </a:gs>
                    <a:gs pos="50000">
                      <a:srgbClr val="103931"/>
                    </a:gs>
                    <a:gs pos="100000">
                      <a:srgbClr val="113830"/>
                    </a:gs>
                  </a:gsLst>
                  <a:lin ang="2700006" scaled="0"/>
                </a:gra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68" name="Google Shape;68;p13"/>
                <p:cNvPicPr preferRelativeResize="0"/>
                <p:nvPr/>
              </p:nvPicPr>
              <p:blipFill>
                <a:blip r:embed="rId5">
                  <a:alphaModFix/>
                </a:blip>
                <a:stretch>
                  <a:fillRect/>
                </a:stretch>
              </p:blipFill>
              <p:spPr>
                <a:xfrm>
                  <a:off x="1545775" y="3091100"/>
                  <a:ext cx="166150" cy="104925"/>
                </a:xfrm>
                <a:prstGeom prst="rect">
                  <a:avLst/>
                </a:prstGeom>
                <a:noFill/>
                <a:ln>
                  <a:noFill/>
                </a:ln>
              </p:spPr>
            </p:pic>
          </p:grpSp>
          <p:grpSp>
            <p:nvGrpSpPr>
              <p:cNvPr id="69" name="Google Shape;69;p13"/>
              <p:cNvGrpSpPr/>
              <p:nvPr/>
            </p:nvGrpSpPr>
            <p:grpSpPr>
              <a:xfrm>
                <a:off x="541575" y="2169650"/>
                <a:ext cx="2177700" cy="7931700"/>
                <a:chOff x="541575" y="2169650"/>
                <a:chExt cx="2177700" cy="7931700"/>
              </a:xfrm>
            </p:grpSpPr>
            <p:cxnSp>
              <p:nvCxnSpPr>
                <p:cNvPr id="70" name="Google Shape;70;p13"/>
                <p:cNvCxnSpPr/>
                <p:nvPr/>
              </p:nvCxnSpPr>
              <p:spPr>
                <a:xfrm>
                  <a:off x="2717700" y="2169650"/>
                  <a:ext cx="0" cy="7931700"/>
                </a:xfrm>
                <a:prstGeom prst="straightConnector1">
                  <a:avLst/>
                </a:prstGeom>
                <a:noFill/>
                <a:ln cap="flat" cmpd="sng" w="19050">
                  <a:solidFill>
                    <a:srgbClr val="113830"/>
                  </a:solidFill>
                  <a:prstDash val="solid"/>
                  <a:round/>
                  <a:headEnd len="med" w="med" type="none"/>
                  <a:tailEnd len="med" w="med" type="none"/>
                </a:ln>
              </p:spPr>
            </p:cxnSp>
            <p:cxnSp>
              <p:nvCxnSpPr>
                <p:cNvPr id="71" name="Google Shape;71;p13"/>
                <p:cNvCxnSpPr/>
                <p:nvPr/>
              </p:nvCxnSpPr>
              <p:spPr>
                <a:xfrm rot="10800000">
                  <a:off x="541575" y="2854400"/>
                  <a:ext cx="2177700" cy="0"/>
                </a:xfrm>
                <a:prstGeom prst="straightConnector1">
                  <a:avLst/>
                </a:prstGeom>
                <a:noFill/>
                <a:ln cap="flat" cmpd="sng" w="19050">
                  <a:solidFill>
                    <a:srgbClr val="113830"/>
                  </a:solidFill>
                  <a:prstDash val="solid"/>
                  <a:round/>
                  <a:headEnd len="med" w="med" type="none"/>
                  <a:tailEnd len="med" w="med" type="none"/>
                </a:ln>
              </p:spPr>
            </p:cxnSp>
            <p:cxnSp>
              <p:nvCxnSpPr>
                <p:cNvPr id="72" name="Google Shape;72;p13"/>
                <p:cNvCxnSpPr/>
                <p:nvPr/>
              </p:nvCxnSpPr>
              <p:spPr>
                <a:xfrm rot="10800000">
                  <a:off x="541575" y="3751675"/>
                  <a:ext cx="2177700" cy="0"/>
                </a:xfrm>
                <a:prstGeom prst="straightConnector1">
                  <a:avLst/>
                </a:prstGeom>
                <a:noFill/>
                <a:ln cap="flat" cmpd="sng" w="19050">
                  <a:solidFill>
                    <a:srgbClr val="113830"/>
                  </a:solidFill>
                  <a:prstDash val="solid"/>
                  <a:round/>
                  <a:headEnd len="med" w="med" type="none"/>
                  <a:tailEnd len="med" w="med" type="none"/>
                </a:ln>
              </p:spPr>
            </p:cxnSp>
            <p:cxnSp>
              <p:nvCxnSpPr>
                <p:cNvPr id="73" name="Google Shape;73;p13"/>
                <p:cNvCxnSpPr/>
                <p:nvPr/>
              </p:nvCxnSpPr>
              <p:spPr>
                <a:xfrm rot="10800000">
                  <a:off x="541575" y="4644350"/>
                  <a:ext cx="2177700" cy="0"/>
                </a:xfrm>
                <a:prstGeom prst="straightConnector1">
                  <a:avLst/>
                </a:prstGeom>
                <a:noFill/>
                <a:ln cap="flat" cmpd="sng" w="19050">
                  <a:solidFill>
                    <a:srgbClr val="113830"/>
                  </a:solidFill>
                  <a:prstDash val="solid"/>
                  <a:round/>
                  <a:headEnd len="med" w="med" type="none"/>
                  <a:tailEnd len="med" w="med" type="none"/>
                </a:ln>
              </p:spPr>
            </p:cxnSp>
            <p:cxnSp>
              <p:nvCxnSpPr>
                <p:cNvPr id="74" name="Google Shape;74;p13"/>
                <p:cNvCxnSpPr/>
                <p:nvPr/>
              </p:nvCxnSpPr>
              <p:spPr>
                <a:xfrm rot="10800000">
                  <a:off x="541575" y="5688875"/>
                  <a:ext cx="2177700" cy="0"/>
                </a:xfrm>
                <a:prstGeom prst="straightConnector1">
                  <a:avLst/>
                </a:prstGeom>
                <a:noFill/>
                <a:ln cap="flat" cmpd="sng" w="19050">
                  <a:solidFill>
                    <a:srgbClr val="113830"/>
                  </a:solidFill>
                  <a:prstDash val="solid"/>
                  <a:round/>
                  <a:headEnd len="med" w="med" type="none"/>
                  <a:tailEnd len="med" w="med" type="none"/>
                </a:ln>
              </p:spPr>
            </p:cxnSp>
          </p:grpSp>
          <p:sp>
            <p:nvSpPr>
              <p:cNvPr id="75" name="Google Shape;75;p13"/>
              <p:cNvSpPr txBox="1"/>
              <p:nvPr/>
            </p:nvSpPr>
            <p:spPr>
              <a:xfrm>
                <a:off x="874200" y="2537228"/>
                <a:ext cx="1509300" cy="1692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ru" sz="1100">
                    <a:solidFill>
                      <a:srgbClr val="231F20"/>
                    </a:solidFill>
                    <a:latin typeface="Lato"/>
                    <a:ea typeface="Lato"/>
                    <a:cs typeface="Lato"/>
                    <a:sym typeface="Lato"/>
                  </a:rPr>
                  <a:t>+1 (123)-4567-890</a:t>
                </a:r>
                <a:endParaRPr sz="1100">
                  <a:solidFill>
                    <a:srgbClr val="231F20"/>
                  </a:solidFill>
                  <a:latin typeface="Lato"/>
                  <a:ea typeface="Lato"/>
                  <a:cs typeface="Lato"/>
                  <a:sym typeface="Lato"/>
                </a:endParaRPr>
              </a:p>
            </p:txBody>
          </p:sp>
          <p:sp>
            <p:nvSpPr>
              <p:cNvPr id="76" name="Google Shape;76;p13"/>
              <p:cNvSpPr txBox="1"/>
              <p:nvPr/>
            </p:nvSpPr>
            <p:spPr>
              <a:xfrm>
                <a:off x="874200" y="3382231"/>
                <a:ext cx="1509300" cy="1692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ru" sz="1100">
                    <a:solidFill>
                      <a:srgbClr val="231F20"/>
                    </a:solidFill>
                    <a:latin typeface="Lato"/>
                    <a:ea typeface="Lato"/>
                    <a:cs typeface="Lato"/>
                    <a:sym typeface="Lato"/>
                  </a:rPr>
                  <a:t>contact@mail.ltd</a:t>
                </a:r>
                <a:endParaRPr sz="1100">
                  <a:solidFill>
                    <a:srgbClr val="231F20"/>
                  </a:solidFill>
                  <a:latin typeface="Lato"/>
                  <a:ea typeface="Lato"/>
                  <a:cs typeface="Lato"/>
                  <a:sym typeface="Lato"/>
                </a:endParaRPr>
              </a:p>
            </p:txBody>
          </p:sp>
          <p:grpSp>
            <p:nvGrpSpPr>
              <p:cNvPr id="77" name="Google Shape;77;p13"/>
              <p:cNvGrpSpPr/>
              <p:nvPr/>
            </p:nvGrpSpPr>
            <p:grpSpPr>
              <a:xfrm>
                <a:off x="874200" y="3908843"/>
                <a:ext cx="1509300" cy="539865"/>
                <a:chOff x="874200" y="3908843"/>
                <a:chExt cx="1509300" cy="539865"/>
              </a:xfrm>
            </p:grpSpPr>
            <p:sp>
              <p:nvSpPr>
                <p:cNvPr id="78" name="Google Shape;78;p13"/>
                <p:cNvSpPr txBox="1"/>
                <p:nvPr/>
              </p:nvSpPr>
              <p:spPr>
                <a:xfrm>
                  <a:off x="874200" y="4279509"/>
                  <a:ext cx="1509300" cy="1692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ru" sz="1100">
                      <a:solidFill>
                        <a:srgbClr val="231F20"/>
                      </a:solidFill>
                      <a:latin typeface="Lato"/>
                      <a:ea typeface="Lato"/>
                      <a:cs typeface="Lato"/>
                      <a:sym typeface="Lato"/>
                    </a:rPr>
                    <a:t>www.company.ltd</a:t>
                  </a:r>
                  <a:endParaRPr sz="1100">
                    <a:solidFill>
                      <a:srgbClr val="231F20"/>
                    </a:solidFill>
                    <a:latin typeface="Lato"/>
                    <a:ea typeface="Lato"/>
                    <a:cs typeface="Lato"/>
                    <a:sym typeface="Lato"/>
                  </a:endParaRPr>
                </a:p>
              </p:txBody>
            </p:sp>
            <p:grpSp>
              <p:nvGrpSpPr>
                <p:cNvPr id="79" name="Google Shape;79;p13"/>
                <p:cNvGrpSpPr/>
                <p:nvPr/>
              </p:nvGrpSpPr>
              <p:grpSpPr>
                <a:xfrm>
                  <a:off x="1496850" y="3908843"/>
                  <a:ext cx="264000" cy="264000"/>
                  <a:chOff x="1496850" y="3908843"/>
                  <a:chExt cx="264000" cy="264000"/>
                </a:xfrm>
              </p:grpSpPr>
              <p:sp>
                <p:nvSpPr>
                  <p:cNvPr id="80" name="Google Shape;80;p13"/>
                  <p:cNvSpPr/>
                  <p:nvPr/>
                </p:nvSpPr>
                <p:spPr>
                  <a:xfrm>
                    <a:off x="1496850" y="3908843"/>
                    <a:ext cx="264000" cy="264000"/>
                  </a:xfrm>
                  <a:prstGeom prst="ellipse">
                    <a:avLst/>
                  </a:prstGeom>
                  <a:gradFill>
                    <a:gsLst>
                      <a:gs pos="0">
                        <a:srgbClr val="1B5141"/>
                      </a:gs>
                      <a:gs pos="50000">
                        <a:srgbClr val="103931"/>
                      </a:gs>
                      <a:gs pos="100000">
                        <a:srgbClr val="113830"/>
                      </a:gs>
                    </a:gsLst>
                    <a:lin ang="2700006" scaled="0"/>
                  </a:gra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81" name="Google Shape;81;p13"/>
                  <p:cNvPicPr preferRelativeResize="0"/>
                  <p:nvPr/>
                </p:nvPicPr>
                <p:blipFill>
                  <a:blip r:embed="rId6">
                    <a:alphaModFix/>
                  </a:blip>
                  <a:stretch>
                    <a:fillRect/>
                  </a:stretch>
                </p:blipFill>
                <p:spPr>
                  <a:xfrm>
                    <a:off x="1545175" y="3959000"/>
                    <a:ext cx="170500" cy="170500"/>
                  </a:xfrm>
                  <a:prstGeom prst="rect">
                    <a:avLst/>
                  </a:prstGeom>
                  <a:noFill/>
                  <a:ln>
                    <a:noFill/>
                  </a:ln>
                </p:spPr>
              </p:pic>
            </p:grpSp>
          </p:grpSp>
          <p:grpSp>
            <p:nvGrpSpPr>
              <p:cNvPr id="82" name="Google Shape;82;p13"/>
              <p:cNvGrpSpPr/>
              <p:nvPr/>
            </p:nvGrpSpPr>
            <p:grpSpPr>
              <a:xfrm>
                <a:off x="647750" y="4798856"/>
                <a:ext cx="1962300" cy="709369"/>
                <a:chOff x="647750" y="4798856"/>
                <a:chExt cx="1962300" cy="709369"/>
              </a:xfrm>
            </p:grpSpPr>
            <p:sp>
              <p:nvSpPr>
                <p:cNvPr id="83" name="Google Shape;83;p13"/>
                <p:cNvSpPr txBox="1"/>
                <p:nvPr/>
              </p:nvSpPr>
              <p:spPr>
                <a:xfrm>
                  <a:off x="647750" y="5169525"/>
                  <a:ext cx="1962300" cy="3387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Clr>
                      <a:schemeClr val="dk1"/>
                    </a:buClr>
                    <a:buSzPts val="1100"/>
                    <a:buFont typeface="Arial"/>
                    <a:buNone/>
                  </a:pPr>
                  <a:r>
                    <a:rPr lang="ru" sz="1100">
                      <a:solidFill>
                        <a:srgbClr val="231F20"/>
                      </a:solidFill>
                      <a:latin typeface="Lato"/>
                      <a:ea typeface="Lato"/>
                      <a:cs typeface="Lato"/>
                      <a:sym typeface="Lato"/>
                    </a:rPr>
                    <a:t>245 Silicon Avenue, Suite 300</a:t>
                  </a:r>
                  <a:endParaRPr sz="1100">
                    <a:solidFill>
                      <a:srgbClr val="231F20"/>
                    </a:solidFill>
                    <a:latin typeface="Lato"/>
                    <a:ea typeface="Lato"/>
                    <a:cs typeface="Lato"/>
                    <a:sym typeface="Lato"/>
                  </a:endParaRPr>
                </a:p>
                <a:p>
                  <a:pPr indent="0" lvl="0" marL="0" rtl="0" algn="ctr">
                    <a:spcBef>
                      <a:spcPts val="0"/>
                    </a:spcBef>
                    <a:spcAft>
                      <a:spcPts val="0"/>
                    </a:spcAft>
                    <a:buNone/>
                  </a:pPr>
                  <a:r>
                    <a:rPr lang="ru" sz="1100">
                      <a:solidFill>
                        <a:srgbClr val="231F20"/>
                      </a:solidFill>
                      <a:latin typeface="Lato"/>
                      <a:ea typeface="Lato"/>
                      <a:cs typeface="Lato"/>
                      <a:sym typeface="Lato"/>
                    </a:rPr>
                    <a:t>San Francisco, CA 94105</a:t>
                  </a:r>
                  <a:endParaRPr sz="1100">
                    <a:solidFill>
                      <a:srgbClr val="231F20"/>
                    </a:solidFill>
                    <a:latin typeface="Lato"/>
                    <a:ea typeface="Lato"/>
                    <a:cs typeface="Lato"/>
                    <a:sym typeface="Lato"/>
                  </a:endParaRPr>
                </a:p>
              </p:txBody>
            </p:sp>
            <p:grpSp>
              <p:nvGrpSpPr>
                <p:cNvPr id="84" name="Google Shape;84;p13"/>
                <p:cNvGrpSpPr/>
                <p:nvPr/>
              </p:nvGrpSpPr>
              <p:grpSpPr>
                <a:xfrm>
                  <a:off x="1496850" y="4798856"/>
                  <a:ext cx="264000" cy="264000"/>
                  <a:chOff x="1496850" y="4798856"/>
                  <a:chExt cx="264000" cy="264000"/>
                </a:xfrm>
              </p:grpSpPr>
              <p:sp>
                <p:nvSpPr>
                  <p:cNvPr id="85" name="Google Shape;85;p13"/>
                  <p:cNvSpPr/>
                  <p:nvPr/>
                </p:nvSpPr>
                <p:spPr>
                  <a:xfrm>
                    <a:off x="1496850" y="4798856"/>
                    <a:ext cx="264000" cy="264000"/>
                  </a:xfrm>
                  <a:prstGeom prst="ellipse">
                    <a:avLst/>
                  </a:prstGeom>
                  <a:gradFill>
                    <a:gsLst>
                      <a:gs pos="0">
                        <a:srgbClr val="1B5141"/>
                      </a:gs>
                      <a:gs pos="50000">
                        <a:srgbClr val="103931"/>
                      </a:gs>
                      <a:gs pos="100000">
                        <a:srgbClr val="113830"/>
                      </a:gs>
                    </a:gsLst>
                    <a:lin ang="2700006" scaled="0"/>
                  </a:gra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86" name="Google Shape;86;p13"/>
                  <p:cNvPicPr preferRelativeResize="0"/>
                  <p:nvPr/>
                </p:nvPicPr>
                <p:blipFill>
                  <a:blip r:embed="rId7">
                    <a:alphaModFix/>
                  </a:blip>
                  <a:stretch>
                    <a:fillRect/>
                  </a:stretch>
                </p:blipFill>
                <p:spPr>
                  <a:xfrm>
                    <a:off x="1564150" y="4847949"/>
                    <a:ext cx="129400" cy="165800"/>
                  </a:xfrm>
                  <a:prstGeom prst="rect">
                    <a:avLst/>
                  </a:prstGeom>
                  <a:noFill/>
                  <a:ln>
                    <a:noFill/>
                  </a:ln>
                </p:spPr>
              </p:pic>
            </p:grpSp>
          </p:grpSp>
        </p:grpSp>
      </p:grpSp>
      <p:grpSp>
        <p:nvGrpSpPr>
          <p:cNvPr id="87" name="Google Shape;87;p13"/>
          <p:cNvGrpSpPr/>
          <p:nvPr/>
        </p:nvGrpSpPr>
        <p:grpSpPr>
          <a:xfrm>
            <a:off x="-2075" y="-22775"/>
            <a:ext cx="7577900" cy="10721375"/>
            <a:chOff x="-2075" y="-22775"/>
            <a:chExt cx="7577900" cy="10721375"/>
          </a:xfrm>
        </p:grpSpPr>
        <p:grpSp>
          <p:nvGrpSpPr>
            <p:cNvPr id="88" name="Google Shape;88;p13"/>
            <p:cNvGrpSpPr/>
            <p:nvPr/>
          </p:nvGrpSpPr>
          <p:grpSpPr>
            <a:xfrm>
              <a:off x="6302375" y="-22775"/>
              <a:ext cx="1273450" cy="717825"/>
              <a:chOff x="6302375" y="-22775"/>
              <a:chExt cx="1273450" cy="717825"/>
            </a:xfrm>
          </p:grpSpPr>
          <p:sp>
            <p:nvSpPr>
              <p:cNvPr id="89" name="Google Shape;89;p13"/>
              <p:cNvSpPr/>
              <p:nvPr/>
            </p:nvSpPr>
            <p:spPr>
              <a:xfrm>
                <a:off x="6302375" y="-22775"/>
                <a:ext cx="1273450" cy="717825"/>
              </a:xfrm>
              <a:custGeom>
                <a:rect b="b" l="l" r="r" t="t"/>
                <a:pathLst>
                  <a:path extrusionOk="0" h="28713" w="50938">
                    <a:moveTo>
                      <a:pt x="0" y="0"/>
                    </a:moveTo>
                    <a:lnTo>
                      <a:pt x="22363" y="28713"/>
                    </a:lnTo>
                    <a:lnTo>
                      <a:pt x="50938" y="28713"/>
                    </a:lnTo>
                  </a:path>
                </a:pathLst>
              </a:custGeom>
              <a:noFill/>
              <a:ln cap="flat" cmpd="sng" w="19050">
                <a:solidFill>
                  <a:srgbClr val="F2F3F3"/>
                </a:solidFill>
                <a:prstDash val="solid"/>
                <a:round/>
                <a:headEnd len="med" w="med" type="none"/>
                <a:tailEnd len="med" w="med" type="none"/>
              </a:ln>
            </p:spPr>
          </p:sp>
          <p:sp>
            <p:nvSpPr>
              <p:cNvPr id="90" name="Google Shape;90;p13"/>
              <p:cNvSpPr/>
              <p:nvPr/>
            </p:nvSpPr>
            <p:spPr>
              <a:xfrm>
                <a:off x="6707300" y="-8925"/>
                <a:ext cx="857225" cy="441675"/>
              </a:xfrm>
              <a:custGeom>
                <a:rect b="b" l="l" r="r" t="t"/>
                <a:pathLst>
                  <a:path extrusionOk="0" h="17667" w="34289">
                    <a:moveTo>
                      <a:pt x="0" y="0"/>
                    </a:moveTo>
                    <a:lnTo>
                      <a:pt x="13760" y="17667"/>
                    </a:lnTo>
                    <a:lnTo>
                      <a:pt x="34289" y="17607"/>
                    </a:lnTo>
                  </a:path>
                </a:pathLst>
              </a:custGeom>
              <a:noFill/>
              <a:ln cap="flat" cmpd="sng" w="19050">
                <a:solidFill>
                  <a:srgbClr val="15493D"/>
                </a:solidFill>
                <a:prstDash val="solid"/>
                <a:round/>
                <a:headEnd len="med" w="med" type="none"/>
                <a:tailEnd len="med" w="med" type="none"/>
              </a:ln>
            </p:spPr>
          </p:sp>
        </p:grpSp>
        <p:grpSp>
          <p:nvGrpSpPr>
            <p:cNvPr id="91" name="Google Shape;91;p13"/>
            <p:cNvGrpSpPr/>
            <p:nvPr/>
          </p:nvGrpSpPr>
          <p:grpSpPr>
            <a:xfrm>
              <a:off x="-2075" y="9974250"/>
              <a:ext cx="1602300" cy="717900"/>
              <a:chOff x="-2075" y="9974250"/>
              <a:chExt cx="1602300" cy="717900"/>
            </a:xfrm>
          </p:grpSpPr>
          <p:cxnSp>
            <p:nvCxnSpPr>
              <p:cNvPr id="92" name="Google Shape;92;p13"/>
              <p:cNvCxnSpPr/>
              <p:nvPr/>
            </p:nvCxnSpPr>
            <p:spPr>
              <a:xfrm>
                <a:off x="-2075" y="10395200"/>
                <a:ext cx="1602300" cy="0"/>
              </a:xfrm>
              <a:prstGeom prst="straightConnector1">
                <a:avLst/>
              </a:prstGeom>
              <a:noFill/>
              <a:ln cap="flat" cmpd="sng" w="28575">
                <a:solidFill>
                  <a:srgbClr val="F2F3F3"/>
                </a:solidFill>
                <a:prstDash val="solid"/>
                <a:round/>
                <a:headEnd len="med" w="med" type="none"/>
                <a:tailEnd len="med" w="med" type="none"/>
              </a:ln>
            </p:spPr>
          </p:cxnSp>
          <p:sp>
            <p:nvSpPr>
              <p:cNvPr id="93" name="Google Shape;93;p13"/>
              <p:cNvSpPr/>
              <p:nvPr/>
            </p:nvSpPr>
            <p:spPr>
              <a:xfrm>
                <a:off x="540000" y="9974250"/>
                <a:ext cx="117900" cy="717900"/>
              </a:xfrm>
              <a:prstGeom prst="rect">
                <a:avLst/>
              </a:prstGeom>
              <a:solidFill>
                <a:srgbClr val="15493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94" name="Google Shape;94;p13"/>
            <p:cNvGrpSpPr/>
            <p:nvPr/>
          </p:nvGrpSpPr>
          <p:grpSpPr>
            <a:xfrm>
              <a:off x="6714325" y="9258700"/>
              <a:ext cx="855675" cy="1439900"/>
              <a:chOff x="6714325" y="9258700"/>
              <a:chExt cx="855675" cy="1439900"/>
            </a:xfrm>
          </p:grpSpPr>
          <p:sp>
            <p:nvSpPr>
              <p:cNvPr id="95" name="Google Shape;95;p13"/>
              <p:cNvSpPr/>
              <p:nvPr/>
            </p:nvSpPr>
            <p:spPr>
              <a:xfrm>
                <a:off x="6756175" y="9827200"/>
                <a:ext cx="807725" cy="871400"/>
              </a:xfrm>
              <a:custGeom>
                <a:rect b="b" l="l" r="r" t="t"/>
                <a:pathLst>
                  <a:path extrusionOk="0" h="34856" w="32309">
                    <a:moveTo>
                      <a:pt x="32309" y="34856"/>
                    </a:moveTo>
                    <a:lnTo>
                      <a:pt x="32226" y="11747"/>
                    </a:lnTo>
                    <a:lnTo>
                      <a:pt x="20479" y="0"/>
                    </a:lnTo>
                    <a:lnTo>
                      <a:pt x="0" y="20479"/>
                    </a:lnTo>
                    <a:lnTo>
                      <a:pt x="14367" y="34846"/>
                    </a:lnTo>
                    <a:close/>
                  </a:path>
                </a:pathLst>
              </a:custGeom>
              <a:gradFill>
                <a:gsLst>
                  <a:gs pos="0">
                    <a:srgbClr val="1B5141"/>
                  </a:gs>
                  <a:gs pos="50000">
                    <a:srgbClr val="103931"/>
                  </a:gs>
                  <a:gs pos="100000">
                    <a:srgbClr val="113830"/>
                  </a:gs>
                </a:gsLst>
                <a:lin ang="2700006" scaled="0"/>
              </a:gradFill>
              <a:ln>
                <a:noFill/>
              </a:ln>
            </p:spPr>
          </p:sp>
          <p:sp>
            <p:nvSpPr>
              <p:cNvPr id="96" name="Google Shape;96;p13"/>
              <p:cNvSpPr/>
              <p:nvPr/>
            </p:nvSpPr>
            <p:spPr>
              <a:xfrm>
                <a:off x="6714325" y="9258700"/>
                <a:ext cx="855675" cy="1357150"/>
              </a:xfrm>
              <a:custGeom>
                <a:rect b="b" l="l" r="r" t="t"/>
                <a:pathLst>
                  <a:path extrusionOk="0" h="54286" w="34227">
                    <a:moveTo>
                      <a:pt x="34227" y="14129"/>
                    </a:moveTo>
                    <a:lnTo>
                      <a:pt x="20082" y="0"/>
                    </a:lnTo>
                    <a:lnTo>
                      <a:pt x="0" y="20082"/>
                    </a:lnTo>
                    <a:lnTo>
                      <a:pt x="34179" y="54286"/>
                    </a:lnTo>
                  </a:path>
                </a:pathLst>
              </a:custGeom>
              <a:noFill/>
              <a:ln cap="flat" cmpd="sng" w="19050">
                <a:solidFill>
                  <a:srgbClr val="1B5141"/>
                </a:solidFill>
                <a:prstDash val="solid"/>
                <a:round/>
                <a:headEnd len="med" w="med" type="none"/>
                <a:tailEnd len="med" w="med" type="none"/>
              </a:ln>
            </p:spPr>
          </p:sp>
        </p:grpSp>
      </p:grpSp>
      <p:sp>
        <p:nvSpPr>
          <p:cNvPr id="97" name="Google Shape;97;p13"/>
          <p:cNvSpPr txBox="1"/>
          <p:nvPr/>
        </p:nvSpPr>
        <p:spPr>
          <a:xfrm>
            <a:off x="2970000" y="2148775"/>
            <a:ext cx="3096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a:solidFill>
                  <a:srgbClr val="231F20"/>
                </a:solidFill>
                <a:latin typeface="Lato"/>
                <a:ea typeface="Lato"/>
                <a:cs typeface="Lato"/>
                <a:sym typeface="Lato"/>
              </a:rPr>
              <a:t>To:</a:t>
            </a:r>
            <a:endParaRPr b="1">
              <a:solidFill>
                <a:srgbClr val="231F20"/>
              </a:solidFill>
              <a:latin typeface="Lato"/>
              <a:ea typeface="Lato"/>
              <a:cs typeface="Lato"/>
              <a:sym typeface="Lato"/>
            </a:endParaRPr>
          </a:p>
        </p:txBody>
      </p:sp>
      <p:sp>
        <p:nvSpPr>
          <p:cNvPr id="98" name="Google Shape;98;p13"/>
          <p:cNvSpPr txBox="1"/>
          <p:nvPr/>
        </p:nvSpPr>
        <p:spPr>
          <a:xfrm>
            <a:off x="3308675" y="2148775"/>
            <a:ext cx="17295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a:solidFill>
                  <a:srgbClr val="231F20"/>
                </a:solidFill>
                <a:latin typeface="Lato"/>
                <a:ea typeface="Lato"/>
                <a:cs typeface="Lato"/>
                <a:sym typeface="Lato"/>
              </a:rPr>
              <a:t>Mark Johnson</a:t>
            </a:r>
            <a:endParaRPr b="1">
              <a:solidFill>
                <a:srgbClr val="231F20"/>
              </a:solidFill>
              <a:latin typeface="Lato"/>
              <a:ea typeface="Lato"/>
              <a:cs typeface="Lato"/>
              <a:sym typeface="Lato"/>
            </a:endParaRPr>
          </a:p>
        </p:txBody>
      </p:sp>
      <p:grpSp>
        <p:nvGrpSpPr>
          <p:cNvPr id="99" name="Google Shape;99;p13"/>
          <p:cNvGrpSpPr/>
          <p:nvPr/>
        </p:nvGrpSpPr>
        <p:grpSpPr>
          <a:xfrm>
            <a:off x="2970000" y="2562291"/>
            <a:ext cx="2068175" cy="840053"/>
            <a:chOff x="2970000" y="2562291"/>
            <a:chExt cx="2068175" cy="840053"/>
          </a:xfrm>
        </p:grpSpPr>
        <p:grpSp>
          <p:nvGrpSpPr>
            <p:cNvPr id="100" name="Google Shape;100;p13"/>
            <p:cNvGrpSpPr/>
            <p:nvPr/>
          </p:nvGrpSpPr>
          <p:grpSpPr>
            <a:xfrm>
              <a:off x="2970000" y="2562291"/>
              <a:ext cx="2068175" cy="169200"/>
              <a:chOff x="2970000" y="2562291"/>
              <a:chExt cx="2068175" cy="169200"/>
            </a:xfrm>
          </p:grpSpPr>
          <p:sp>
            <p:nvSpPr>
              <p:cNvPr id="101" name="Google Shape;101;p13"/>
              <p:cNvSpPr txBox="1"/>
              <p:nvPr/>
            </p:nvSpPr>
            <p:spPr>
              <a:xfrm>
                <a:off x="2970000" y="2562291"/>
                <a:ext cx="3096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100">
                    <a:solidFill>
                      <a:srgbClr val="231F20"/>
                    </a:solidFill>
                    <a:latin typeface="Lato"/>
                    <a:ea typeface="Lato"/>
                    <a:cs typeface="Lato"/>
                    <a:sym typeface="Lato"/>
                  </a:rPr>
                  <a:t>P:</a:t>
                </a:r>
                <a:endParaRPr b="1" sz="1100">
                  <a:solidFill>
                    <a:srgbClr val="231F20"/>
                  </a:solidFill>
                  <a:latin typeface="Lato"/>
                  <a:ea typeface="Lato"/>
                  <a:cs typeface="Lato"/>
                  <a:sym typeface="Lato"/>
                </a:endParaRPr>
              </a:p>
            </p:txBody>
          </p:sp>
          <p:sp>
            <p:nvSpPr>
              <p:cNvPr id="102" name="Google Shape;102;p13"/>
              <p:cNvSpPr txBox="1"/>
              <p:nvPr/>
            </p:nvSpPr>
            <p:spPr>
              <a:xfrm>
                <a:off x="3308675" y="2562291"/>
                <a:ext cx="17295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231F20"/>
                    </a:solidFill>
                    <a:latin typeface="Lato"/>
                    <a:ea typeface="Lato"/>
                    <a:cs typeface="Lato"/>
                    <a:sym typeface="Lato"/>
                  </a:rPr>
                  <a:t>+1 (123)-4567-890</a:t>
                </a:r>
                <a:endParaRPr sz="1100">
                  <a:solidFill>
                    <a:srgbClr val="231F20"/>
                  </a:solidFill>
                  <a:latin typeface="Lato"/>
                  <a:ea typeface="Lato"/>
                  <a:cs typeface="Lato"/>
                  <a:sym typeface="Lato"/>
                </a:endParaRPr>
              </a:p>
            </p:txBody>
          </p:sp>
        </p:grpSp>
        <p:grpSp>
          <p:nvGrpSpPr>
            <p:cNvPr id="103" name="Google Shape;103;p13"/>
            <p:cNvGrpSpPr/>
            <p:nvPr/>
          </p:nvGrpSpPr>
          <p:grpSpPr>
            <a:xfrm>
              <a:off x="2970000" y="2812967"/>
              <a:ext cx="2068175" cy="169200"/>
              <a:chOff x="2970000" y="2562291"/>
              <a:chExt cx="2068175" cy="169200"/>
            </a:xfrm>
          </p:grpSpPr>
          <p:sp>
            <p:nvSpPr>
              <p:cNvPr id="104" name="Google Shape;104;p13"/>
              <p:cNvSpPr txBox="1"/>
              <p:nvPr/>
            </p:nvSpPr>
            <p:spPr>
              <a:xfrm>
                <a:off x="2970000" y="2562291"/>
                <a:ext cx="3096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100">
                    <a:solidFill>
                      <a:srgbClr val="231F20"/>
                    </a:solidFill>
                    <a:latin typeface="Lato"/>
                    <a:ea typeface="Lato"/>
                    <a:cs typeface="Lato"/>
                    <a:sym typeface="Lato"/>
                  </a:rPr>
                  <a:t>E:</a:t>
                </a:r>
                <a:endParaRPr b="1" sz="1100">
                  <a:solidFill>
                    <a:srgbClr val="231F20"/>
                  </a:solidFill>
                  <a:latin typeface="Lato"/>
                  <a:ea typeface="Lato"/>
                  <a:cs typeface="Lato"/>
                  <a:sym typeface="Lato"/>
                </a:endParaRPr>
              </a:p>
            </p:txBody>
          </p:sp>
          <p:sp>
            <p:nvSpPr>
              <p:cNvPr id="105" name="Google Shape;105;p13"/>
              <p:cNvSpPr txBox="1"/>
              <p:nvPr/>
            </p:nvSpPr>
            <p:spPr>
              <a:xfrm>
                <a:off x="3308675" y="2562291"/>
                <a:ext cx="17295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231F20"/>
                    </a:solidFill>
                    <a:latin typeface="Lato"/>
                    <a:ea typeface="Lato"/>
                    <a:cs typeface="Lato"/>
                    <a:sym typeface="Lato"/>
                  </a:rPr>
                  <a:t>Recipient@mail.ltd</a:t>
                </a:r>
                <a:endParaRPr sz="1100">
                  <a:solidFill>
                    <a:srgbClr val="231F20"/>
                  </a:solidFill>
                  <a:latin typeface="Lato"/>
                  <a:ea typeface="Lato"/>
                  <a:cs typeface="Lato"/>
                  <a:sym typeface="Lato"/>
                </a:endParaRPr>
              </a:p>
            </p:txBody>
          </p:sp>
        </p:grpSp>
        <p:grpSp>
          <p:nvGrpSpPr>
            <p:cNvPr id="106" name="Google Shape;106;p13"/>
            <p:cNvGrpSpPr/>
            <p:nvPr/>
          </p:nvGrpSpPr>
          <p:grpSpPr>
            <a:xfrm>
              <a:off x="2970000" y="3063643"/>
              <a:ext cx="2068175" cy="338700"/>
              <a:chOff x="2970000" y="2562291"/>
              <a:chExt cx="2068175" cy="338700"/>
            </a:xfrm>
          </p:grpSpPr>
          <p:sp>
            <p:nvSpPr>
              <p:cNvPr id="107" name="Google Shape;107;p13"/>
              <p:cNvSpPr txBox="1"/>
              <p:nvPr/>
            </p:nvSpPr>
            <p:spPr>
              <a:xfrm>
                <a:off x="2970000" y="2562291"/>
                <a:ext cx="3096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100">
                    <a:solidFill>
                      <a:srgbClr val="231F20"/>
                    </a:solidFill>
                    <a:latin typeface="Lato"/>
                    <a:ea typeface="Lato"/>
                    <a:cs typeface="Lato"/>
                    <a:sym typeface="Lato"/>
                  </a:rPr>
                  <a:t>A:</a:t>
                </a:r>
                <a:endParaRPr b="1" sz="1100">
                  <a:solidFill>
                    <a:srgbClr val="231F20"/>
                  </a:solidFill>
                  <a:latin typeface="Lato"/>
                  <a:ea typeface="Lato"/>
                  <a:cs typeface="Lato"/>
                  <a:sym typeface="Lato"/>
                </a:endParaRPr>
              </a:p>
            </p:txBody>
          </p:sp>
          <p:sp>
            <p:nvSpPr>
              <p:cNvPr id="108" name="Google Shape;108;p13"/>
              <p:cNvSpPr txBox="1"/>
              <p:nvPr/>
            </p:nvSpPr>
            <p:spPr>
              <a:xfrm>
                <a:off x="3308675" y="2562291"/>
                <a:ext cx="1729500" cy="338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Clr>
                    <a:schemeClr val="dk1"/>
                  </a:buClr>
                  <a:buSzPts val="1100"/>
                  <a:buFont typeface="Arial"/>
                  <a:buNone/>
                </a:pPr>
                <a:r>
                  <a:rPr lang="ru" sz="1100">
                    <a:solidFill>
                      <a:srgbClr val="231F20"/>
                    </a:solidFill>
                    <a:latin typeface="Lato"/>
                    <a:ea typeface="Lato"/>
                    <a:cs typeface="Lato"/>
                    <a:sym typeface="Lato"/>
                  </a:rPr>
                  <a:t>789 Elm Street, Suite 120</a:t>
                </a:r>
                <a:endParaRPr sz="1100">
                  <a:solidFill>
                    <a:srgbClr val="231F20"/>
                  </a:solidFill>
                  <a:latin typeface="Lato"/>
                  <a:ea typeface="Lato"/>
                  <a:cs typeface="Lato"/>
                  <a:sym typeface="Lato"/>
                </a:endParaRPr>
              </a:p>
              <a:p>
                <a:pPr indent="0" lvl="0" marL="0" rtl="0" algn="l">
                  <a:spcBef>
                    <a:spcPts val="0"/>
                  </a:spcBef>
                  <a:spcAft>
                    <a:spcPts val="0"/>
                  </a:spcAft>
                  <a:buNone/>
                </a:pPr>
                <a:r>
                  <a:rPr lang="ru" sz="1100">
                    <a:solidFill>
                      <a:srgbClr val="231F20"/>
                    </a:solidFill>
                    <a:latin typeface="Lato"/>
                    <a:ea typeface="Lato"/>
                    <a:cs typeface="Lato"/>
                    <a:sym typeface="Lato"/>
                  </a:rPr>
                  <a:t>Austin, TX 73301</a:t>
                </a:r>
                <a:endParaRPr sz="1100">
                  <a:solidFill>
                    <a:srgbClr val="231F20"/>
                  </a:solidFill>
                  <a:latin typeface="Lato"/>
                  <a:ea typeface="Lato"/>
                  <a:cs typeface="Lato"/>
                  <a:sym typeface="Lato"/>
                </a:endParaRPr>
              </a:p>
            </p:txBody>
          </p:sp>
        </p:grpSp>
      </p:grpSp>
      <p:sp>
        <p:nvSpPr>
          <p:cNvPr id="109" name="Google Shape;109;p13"/>
          <p:cNvSpPr txBox="1"/>
          <p:nvPr/>
        </p:nvSpPr>
        <p:spPr>
          <a:xfrm>
            <a:off x="5288900" y="3063643"/>
            <a:ext cx="1729500" cy="1692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b="1" lang="ru" sz="1100">
                <a:solidFill>
                  <a:srgbClr val="231F20"/>
                </a:solidFill>
                <a:latin typeface="Lato"/>
                <a:ea typeface="Lato"/>
                <a:cs typeface="Lato"/>
                <a:sym typeface="Lato"/>
              </a:rPr>
              <a:t>Date:</a:t>
            </a:r>
            <a:r>
              <a:rPr lang="ru" sz="1100">
                <a:solidFill>
                  <a:srgbClr val="231F20"/>
                </a:solidFill>
                <a:latin typeface="Lato"/>
                <a:ea typeface="Lato"/>
                <a:cs typeface="Lato"/>
                <a:sym typeface="Lato"/>
              </a:rPr>
              <a:t> October 10, 2028</a:t>
            </a:r>
            <a:endParaRPr sz="1100">
              <a:solidFill>
                <a:srgbClr val="231F20"/>
              </a:solidFill>
              <a:latin typeface="Lato"/>
              <a:ea typeface="Lato"/>
              <a:cs typeface="Lato"/>
              <a:sym typeface="Lato"/>
            </a:endParaRPr>
          </a:p>
        </p:txBody>
      </p:sp>
      <p:sp>
        <p:nvSpPr>
          <p:cNvPr id="110" name="Google Shape;110;p13"/>
          <p:cNvSpPr txBox="1"/>
          <p:nvPr/>
        </p:nvSpPr>
        <p:spPr>
          <a:xfrm>
            <a:off x="2970000" y="3837975"/>
            <a:ext cx="30054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a:solidFill>
                  <a:srgbClr val="231F20"/>
                </a:solidFill>
                <a:latin typeface="Lato"/>
                <a:ea typeface="Lato"/>
                <a:cs typeface="Lato"/>
                <a:sym typeface="Lato"/>
              </a:rPr>
              <a:t>Subject: Service Agreement Renewal</a:t>
            </a:r>
            <a:endParaRPr b="1">
              <a:solidFill>
                <a:srgbClr val="231F20"/>
              </a:solidFill>
              <a:latin typeface="Lato"/>
              <a:ea typeface="Lato"/>
              <a:cs typeface="Lato"/>
              <a:sym typeface="Lato"/>
            </a:endParaRPr>
          </a:p>
        </p:txBody>
      </p:sp>
      <p:sp>
        <p:nvSpPr>
          <p:cNvPr id="111" name="Google Shape;111;p13"/>
          <p:cNvSpPr txBox="1"/>
          <p:nvPr/>
        </p:nvSpPr>
        <p:spPr>
          <a:xfrm>
            <a:off x="2970000" y="4283432"/>
            <a:ext cx="30054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231F20"/>
                </a:solidFill>
                <a:latin typeface="Lato"/>
                <a:ea typeface="Lato"/>
                <a:cs typeface="Lato"/>
                <a:sym typeface="Lato"/>
              </a:rPr>
              <a:t>Dear Mr. Johnson,</a:t>
            </a:r>
            <a:endParaRPr sz="1100">
              <a:solidFill>
                <a:srgbClr val="231F20"/>
              </a:solidFill>
              <a:latin typeface="Lato"/>
              <a:ea typeface="Lato"/>
              <a:cs typeface="Lato"/>
              <a:sym typeface="Lato"/>
            </a:endParaRPr>
          </a:p>
        </p:txBody>
      </p:sp>
      <p:sp>
        <p:nvSpPr>
          <p:cNvPr id="112" name="Google Shape;112;p13"/>
          <p:cNvSpPr txBox="1"/>
          <p:nvPr/>
        </p:nvSpPr>
        <p:spPr>
          <a:xfrm>
            <a:off x="2970000" y="4682675"/>
            <a:ext cx="4050000" cy="30138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Clr>
                <a:schemeClr val="dk1"/>
              </a:buClr>
              <a:buSzPts val="1100"/>
              <a:buFont typeface="Arial"/>
              <a:buNone/>
            </a:pPr>
            <a:r>
              <a:rPr lang="ru" sz="1100">
                <a:solidFill>
                  <a:srgbClr val="231F20"/>
                </a:solidFill>
                <a:latin typeface="Lato"/>
                <a:ea typeface="Lato"/>
                <a:cs typeface="Lato"/>
                <a:sym typeface="Lato"/>
              </a:rPr>
              <a:t>I hope you are doing well. This letter serves as a reminder regarding the upcoming renewal of your service agreement with NovaTech Solutions. As we approach the expiration date, we wanted to outline the renewal terms and ensure your continued access to our premium services.</a:t>
            </a:r>
            <a:endParaRPr sz="1100">
              <a:solidFill>
                <a:srgbClr val="231F20"/>
              </a:solidFill>
              <a:latin typeface="Lato"/>
              <a:ea typeface="Lato"/>
              <a:cs typeface="Lato"/>
              <a:sym typeface="Lato"/>
            </a:endParaRPr>
          </a:p>
          <a:p>
            <a:pPr indent="0" lvl="0" marL="0" rtl="0" algn="l">
              <a:lnSpc>
                <a:spcPct val="140000"/>
              </a:lnSpc>
              <a:spcBef>
                <a:spcPts val="0"/>
              </a:spcBef>
              <a:spcAft>
                <a:spcPts val="0"/>
              </a:spcAft>
              <a:buClr>
                <a:schemeClr val="dk1"/>
              </a:buClr>
              <a:buSzPts val="1100"/>
              <a:buFont typeface="Arial"/>
              <a:buNone/>
            </a:pPr>
            <a:r>
              <a:t/>
            </a:r>
            <a:endParaRPr sz="1100">
              <a:solidFill>
                <a:srgbClr val="231F20"/>
              </a:solidFill>
              <a:latin typeface="Lato"/>
              <a:ea typeface="Lato"/>
              <a:cs typeface="Lato"/>
              <a:sym typeface="Lato"/>
            </a:endParaRPr>
          </a:p>
          <a:p>
            <a:pPr indent="0" lvl="0" marL="0" rtl="0" algn="l">
              <a:lnSpc>
                <a:spcPct val="140000"/>
              </a:lnSpc>
              <a:spcBef>
                <a:spcPts val="0"/>
              </a:spcBef>
              <a:spcAft>
                <a:spcPts val="0"/>
              </a:spcAft>
              <a:buClr>
                <a:schemeClr val="dk1"/>
              </a:buClr>
              <a:buSzPts val="1100"/>
              <a:buFont typeface="Arial"/>
              <a:buNone/>
            </a:pPr>
            <a:r>
              <a:rPr lang="ru" sz="1100">
                <a:solidFill>
                  <a:srgbClr val="231F20"/>
                </a:solidFill>
                <a:latin typeface="Lato"/>
                <a:ea typeface="Lato"/>
                <a:cs typeface="Lato"/>
                <a:sym typeface="Lato"/>
              </a:rPr>
              <a:t>Please review the attached document for detailed information regarding the renewal process, pricing, and any changes to the terms and conditions. We are happy to discuss any questions or make necessary adjustments to suit your needs.</a:t>
            </a:r>
            <a:endParaRPr sz="1100">
              <a:solidFill>
                <a:srgbClr val="231F20"/>
              </a:solidFill>
              <a:latin typeface="Lato"/>
              <a:ea typeface="Lato"/>
              <a:cs typeface="Lato"/>
              <a:sym typeface="Lato"/>
            </a:endParaRPr>
          </a:p>
          <a:p>
            <a:pPr indent="0" lvl="0" marL="0" rtl="0" algn="l">
              <a:lnSpc>
                <a:spcPct val="140000"/>
              </a:lnSpc>
              <a:spcBef>
                <a:spcPts val="0"/>
              </a:spcBef>
              <a:spcAft>
                <a:spcPts val="0"/>
              </a:spcAft>
              <a:buClr>
                <a:schemeClr val="dk1"/>
              </a:buClr>
              <a:buSzPts val="1100"/>
              <a:buFont typeface="Arial"/>
              <a:buNone/>
            </a:pPr>
            <a:r>
              <a:t/>
            </a:r>
            <a:endParaRPr sz="1100">
              <a:solidFill>
                <a:srgbClr val="231F20"/>
              </a:solidFill>
              <a:latin typeface="Lato"/>
              <a:ea typeface="Lato"/>
              <a:cs typeface="Lato"/>
              <a:sym typeface="Lato"/>
            </a:endParaRPr>
          </a:p>
          <a:p>
            <a:pPr indent="0" lvl="0" marL="0" rtl="0" algn="l">
              <a:lnSpc>
                <a:spcPct val="140000"/>
              </a:lnSpc>
              <a:spcBef>
                <a:spcPts val="0"/>
              </a:spcBef>
              <a:spcAft>
                <a:spcPts val="0"/>
              </a:spcAft>
              <a:buNone/>
            </a:pPr>
            <a:r>
              <a:rPr lang="ru" sz="1100">
                <a:solidFill>
                  <a:srgbClr val="231F20"/>
                </a:solidFill>
                <a:latin typeface="Lato"/>
                <a:ea typeface="Lato"/>
                <a:cs typeface="Lato"/>
                <a:sym typeface="Lato"/>
              </a:rPr>
              <a:t>Thank you for your continued trust in NovaTech Solutions. We look forward to our ongoing collaboration.</a:t>
            </a:r>
            <a:endParaRPr sz="1100">
              <a:solidFill>
                <a:srgbClr val="231F20"/>
              </a:solidFill>
              <a:latin typeface="Lato"/>
              <a:ea typeface="Lato"/>
              <a:cs typeface="Lato"/>
              <a:sym typeface="Lato"/>
            </a:endParaRPr>
          </a:p>
        </p:txBody>
      </p:sp>
      <p:sp>
        <p:nvSpPr>
          <p:cNvPr id="113" name="Google Shape;113;p13"/>
          <p:cNvSpPr txBox="1"/>
          <p:nvPr/>
        </p:nvSpPr>
        <p:spPr>
          <a:xfrm>
            <a:off x="2970000" y="7987607"/>
            <a:ext cx="30054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231F20"/>
                </a:solidFill>
                <a:latin typeface="Lato"/>
                <a:ea typeface="Lato"/>
                <a:cs typeface="Lato"/>
                <a:sym typeface="Lato"/>
              </a:rPr>
              <a:t>Best regards,</a:t>
            </a:r>
            <a:endParaRPr sz="1100">
              <a:solidFill>
                <a:srgbClr val="231F20"/>
              </a:solidFill>
              <a:latin typeface="Lato"/>
              <a:ea typeface="Lato"/>
              <a:cs typeface="Lato"/>
              <a:sym typeface="Lato"/>
            </a:endParaRPr>
          </a:p>
        </p:txBody>
      </p:sp>
      <p:pic>
        <p:nvPicPr>
          <p:cNvPr id="114" name="Google Shape;114;p13"/>
          <p:cNvPicPr preferRelativeResize="0"/>
          <p:nvPr/>
        </p:nvPicPr>
        <p:blipFill>
          <a:blip r:embed="rId8">
            <a:alphaModFix/>
          </a:blip>
          <a:stretch>
            <a:fillRect/>
          </a:stretch>
        </p:blipFill>
        <p:spPr>
          <a:xfrm>
            <a:off x="2969999" y="8534998"/>
            <a:ext cx="1509300" cy="506276"/>
          </a:xfrm>
          <a:prstGeom prst="rect">
            <a:avLst/>
          </a:prstGeom>
          <a:noFill/>
          <a:ln>
            <a:noFill/>
          </a:ln>
        </p:spPr>
      </p:pic>
      <p:grpSp>
        <p:nvGrpSpPr>
          <p:cNvPr id="115" name="Google Shape;115;p13"/>
          <p:cNvGrpSpPr/>
          <p:nvPr/>
        </p:nvGrpSpPr>
        <p:grpSpPr>
          <a:xfrm>
            <a:off x="2970013" y="9419483"/>
            <a:ext cx="2177713" cy="681865"/>
            <a:chOff x="2970000" y="9461580"/>
            <a:chExt cx="3005400" cy="681865"/>
          </a:xfrm>
        </p:grpSpPr>
        <p:sp>
          <p:nvSpPr>
            <p:cNvPr id="116" name="Google Shape;116;p13"/>
            <p:cNvSpPr txBox="1"/>
            <p:nvPr/>
          </p:nvSpPr>
          <p:spPr>
            <a:xfrm>
              <a:off x="2970000" y="9461580"/>
              <a:ext cx="30054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a:solidFill>
                    <a:srgbClr val="231F20"/>
                  </a:solidFill>
                  <a:latin typeface="Lato"/>
                  <a:ea typeface="Lato"/>
                  <a:cs typeface="Lato"/>
                  <a:sym typeface="Lato"/>
                </a:rPr>
                <a:t>Sarah Williams</a:t>
              </a:r>
              <a:endParaRPr b="1" sz="1100">
                <a:solidFill>
                  <a:srgbClr val="231F20"/>
                </a:solidFill>
                <a:latin typeface="Lato"/>
                <a:ea typeface="Lato"/>
                <a:cs typeface="Lato"/>
                <a:sym typeface="Lato"/>
              </a:endParaRPr>
            </a:p>
          </p:txBody>
        </p:sp>
        <p:sp>
          <p:nvSpPr>
            <p:cNvPr id="117" name="Google Shape;117;p13"/>
            <p:cNvSpPr txBox="1"/>
            <p:nvPr/>
          </p:nvSpPr>
          <p:spPr>
            <a:xfrm>
              <a:off x="2970000" y="9741013"/>
              <a:ext cx="30054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231F20"/>
                  </a:solidFill>
                  <a:latin typeface="Lato"/>
                  <a:ea typeface="Lato"/>
                  <a:cs typeface="Lato"/>
                  <a:sym typeface="Lato"/>
                </a:rPr>
                <a:t>Client Relations Manager</a:t>
              </a:r>
              <a:endParaRPr sz="1100">
                <a:solidFill>
                  <a:srgbClr val="231F20"/>
                </a:solidFill>
                <a:latin typeface="Lato"/>
                <a:ea typeface="Lato"/>
                <a:cs typeface="Lato"/>
                <a:sym typeface="Lato"/>
              </a:endParaRPr>
            </a:p>
          </p:txBody>
        </p:sp>
        <p:sp>
          <p:nvSpPr>
            <p:cNvPr id="118" name="Google Shape;118;p13"/>
            <p:cNvSpPr txBox="1"/>
            <p:nvPr/>
          </p:nvSpPr>
          <p:spPr>
            <a:xfrm>
              <a:off x="2970000" y="9974245"/>
              <a:ext cx="30054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231F20"/>
                  </a:solidFill>
                  <a:latin typeface="Lato"/>
                  <a:ea typeface="Lato"/>
                  <a:cs typeface="Lato"/>
                  <a:sym typeface="Lato"/>
                </a:rPr>
                <a:t>NovaTech Solutions</a:t>
              </a:r>
              <a:endParaRPr sz="1100">
                <a:solidFill>
                  <a:srgbClr val="231F20"/>
                </a:solidFill>
                <a:latin typeface="Lato"/>
                <a:ea typeface="Lato"/>
                <a:cs typeface="Lato"/>
                <a:sym typeface="Lato"/>
              </a:endParaRPr>
            </a:p>
          </p:txBody>
        </p:sp>
      </p:gr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