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pos="447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340" orient="horz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11" Type="http://schemas.openxmlformats.org/officeDocument/2006/relationships/font" Target="fonts/PoppinsLight-regular.fntdata"/><Relationship Id="rId22" Type="http://schemas.openxmlformats.org/officeDocument/2006/relationships/font" Target="fonts/PoppinsSemiBold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PoppinsSemiBold-italic.fntdata"/><Relationship Id="rId13" Type="http://schemas.openxmlformats.org/officeDocument/2006/relationships/font" Target="fonts/PoppinsLight-italic.fntdata"/><Relationship Id="rId12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ECF7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2" y="540002"/>
            <a:ext cx="1620000" cy="16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" y="0"/>
            <a:ext cx="7559998" cy="10691998"/>
            <a:chOff x="0" y="0"/>
            <a:chExt cx="7559998" cy="10691998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4875" y="0"/>
              <a:ext cx="4445123" cy="3487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6735600"/>
              <a:ext cx="4766500" cy="3956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2471226" y="890538"/>
            <a:ext cx="2704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3D5E9D"/>
                </a:solidFill>
                <a:latin typeface="Poppins"/>
                <a:ea typeface="Poppins"/>
                <a:cs typeface="Poppins"/>
                <a:sym typeface="Poppins"/>
              </a:rPr>
              <a:t> JOHN DOE</a:t>
            </a:r>
            <a:endParaRPr b="1" sz="3700">
              <a:solidFill>
                <a:srgbClr val="3D5E9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16650" y="1441775"/>
            <a:ext cx="2436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2030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YOUR PROFESSIONAL TITLE</a:t>
            </a:r>
            <a:endParaRPr sz="1300">
              <a:solidFill>
                <a:srgbClr val="02030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572175" y="987350"/>
            <a:ext cx="1829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2030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0123 4567 8910  </a:t>
            </a:r>
            <a:endParaRPr sz="1200">
              <a:solidFill>
                <a:srgbClr val="02030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572175" y="1218388"/>
            <a:ext cx="1829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2030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contact@email.com</a:t>
            </a:r>
            <a:endParaRPr sz="1200">
              <a:solidFill>
                <a:srgbClr val="02030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572175" y="1449425"/>
            <a:ext cx="1829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2030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New York City, USA</a:t>
            </a:r>
            <a:endParaRPr sz="1200">
              <a:solidFill>
                <a:srgbClr val="02030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50000" y="2582050"/>
            <a:ext cx="1582142" cy="200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3D5E9D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OBJECTIVE:</a:t>
            </a:r>
          </a:p>
        </p:txBody>
      </p:sp>
      <p:sp>
        <p:nvSpPr>
          <p:cNvPr id="65" name="Google Shape;65;p13"/>
          <p:cNvSpPr txBox="1"/>
          <p:nvPr/>
        </p:nvSpPr>
        <p:spPr>
          <a:xfrm>
            <a:off x="450000" y="3070475"/>
            <a:ext cx="66465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20303"/>
                </a:solidFill>
                <a:latin typeface="Poppins Light"/>
                <a:ea typeface="Poppins Light"/>
                <a:cs typeface="Poppins Light"/>
                <a:sym typeface="Poppins Light"/>
              </a:rPr>
              <a:t>Dedicated and results-driven professional with a proven track record in project management. With a strong foundation in project planning, execution, and monitoring, I excel in leading cross-functional teams to achieve project objectives and exceed client expectations. I am committed to driving project success and contributing to the growth and excellence of the organizations I serve.</a:t>
            </a:r>
            <a:endParaRPr sz="1100">
              <a:solidFill>
                <a:srgbClr val="02030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50000" y="4487055"/>
            <a:ext cx="2662656" cy="200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3D5E9D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WORK EXPERIENCE:</a:t>
            </a:r>
          </a:p>
        </p:txBody>
      </p:sp>
      <p:grpSp>
        <p:nvGrpSpPr>
          <p:cNvPr id="67" name="Google Shape;67;p13"/>
          <p:cNvGrpSpPr/>
          <p:nvPr/>
        </p:nvGrpSpPr>
        <p:grpSpPr>
          <a:xfrm>
            <a:off x="450000" y="4997300"/>
            <a:ext cx="6602850" cy="1248906"/>
            <a:chOff x="450000" y="4997300"/>
            <a:chExt cx="6602850" cy="1248906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450000" y="4997300"/>
              <a:ext cx="3767100" cy="382000"/>
              <a:chOff x="450000" y="4997300"/>
              <a:chExt cx="3767100" cy="3820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450000" y="4997300"/>
                <a:ext cx="3767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Project Manager</a:t>
                </a: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 | ABC Solutions, Anytown, USA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450000" y="5210100"/>
                <a:ext cx="243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D5E9D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January 2021 - Present</a:t>
                </a:r>
                <a:endParaRPr sz="1100">
                  <a:solidFill>
                    <a:srgbClr val="3D5E9D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451100" y="5644396"/>
              <a:ext cx="6601750" cy="389400"/>
              <a:chOff x="451100" y="5637125"/>
              <a:chExt cx="6601750" cy="3894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690750" y="5637125"/>
                <a:ext cx="63621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Successfully managed cross-functional teams to deliver projects on schedule and within scope.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451100" y="5696721"/>
                <a:ext cx="65400" cy="65400"/>
              </a:xfrm>
              <a:prstGeom prst="ellipse">
                <a:avLst/>
              </a:prstGeom>
              <a:solidFill>
                <a:srgbClr val="3D5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451100" y="6077006"/>
              <a:ext cx="6601750" cy="169200"/>
              <a:chOff x="451100" y="5637125"/>
              <a:chExt cx="6601750" cy="1692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690750" y="5637125"/>
                <a:ext cx="6362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Achieved a 15% increase in project delivery efficiency over the past year.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451100" y="5696721"/>
                <a:ext cx="65400" cy="65400"/>
              </a:xfrm>
              <a:prstGeom prst="ellipse">
                <a:avLst/>
              </a:prstGeom>
              <a:solidFill>
                <a:srgbClr val="3D5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7" name="Google Shape;77;p13"/>
          <p:cNvGrpSpPr/>
          <p:nvPr/>
        </p:nvGrpSpPr>
        <p:grpSpPr>
          <a:xfrm>
            <a:off x="450000" y="6502400"/>
            <a:ext cx="6602850" cy="1469106"/>
            <a:chOff x="450000" y="4997300"/>
            <a:chExt cx="6602850" cy="1469106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450000" y="4997300"/>
              <a:ext cx="4781400" cy="382000"/>
              <a:chOff x="450000" y="4997300"/>
              <a:chExt cx="4781400" cy="3820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450000" y="4997300"/>
                <a:ext cx="4781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Assistant Project Manager </a:t>
                </a:r>
                <a:r>
                  <a:rPr lang="ru" sz="1100">
                    <a:solidFill>
                      <a:srgbClr val="020303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| XYZ Corporation, Anytown, USA</a:t>
                </a:r>
                <a:endParaRPr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450000" y="5210100"/>
                <a:ext cx="243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D5E9D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June 2020 - December 2020</a:t>
                </a:r>
                <a:endParaRPr sz="1100">
                  <a:solidFill>
                    <a:srgbClr val="3D5E9D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451100" y="5644396"/>
              <a:ext cx="6601750" cy="389400"/>
              <a:chOff x="451100" y="5637125"/>
              <a:chExt cx="6601750" cy="3894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690750" y="5637125"/>
                <a:ext cx="63621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Assisted in the planning and execution of various projects, contributing to their successful completion.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451100" y="5696721"/>
                <a:ext cx="65400" cy="65400"/>
              </a:xfrm>
              <a:prstGeom prst="ellipse">
                <a:avLst/>
              </a:prstGeom>
              <a:solidFill>
                <a:srgbClr val="3D5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451100" y="6077006"/>
              <a:ext cx="6601750" cy="389400"/>
              <a:chOff x="451100" y="5637125"/>
              <a:chExt cx="6601750" cy="389400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690750" y="5637125"/>
                <a:ext cx="6362100" cy="38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Developed and maintained project documentation, including timelines, budgets,    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20303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and resource allocation.</a:t>
                </a:r>
                <a:endParaRPr sz="1100">
                  <a:solidFill>
                    <a:srgbClr val="020303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451100" y="5696721"/>
                <a:ext cx="65400" cy="65400"/>
              </a:xfrm>
              <a:prstGeom prst="ellipse">
                <a:avLst/>
              </a:prstGeom>
              <a:solidFill>
                <a:srgbClr val="3D5E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7" name="Google Shape;87;p13"/>
          <p:cNvSpPr/>
          <p:nvPr/>
        </p:nvSpPr>
        <p:spPr>
          <a:xfrm>
            <a:off x="450000" y="8326130"/>
            <a:ext cx="1688859" cy="200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3D5E9D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EDUCATION:</a:t>
            </a:r>
          </a:p>
        </p:txBody>
      </p:sp>
      <p:grpSp>
        <p:nvGrpSpPr>
          <p:cNvPr id="88" name="Google Shape;88;p13"/>
          <p:cNvGrpSpPr/>
          <p:nvPr/>
        </p:nvGrpSpPr>
        <p:grpSpPr>
          <a:xfrm>
            <a:off x="450000" y="8829125"/>
            <a:ext cx="2982000" cy="823573"/>
            <a:chOff x="450000" y="8829125"/>
            <a:chExt cx="2982000" cy="823573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450000" y="8829125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XYZ University, Anytown, USA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450000" y="9047249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Bachelor of Science in Business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450000" y="9265373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Administration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50000" y="9483498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Graduated: May 2020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50000" y="9912492"/>
            <a:ext cx="2982000" cy="387324"/>
            <a:chOff x="450000" y="8829125"/>
            <a:chExt cx="2982000" cy="387324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450000" y="8829125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Certified ScrumMaster (CSM)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50000" y="9047249"/>
              <a:ext cx="2982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 Professional 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4238175" y="8326130"/>
            <a:ext cx="2871900" cy="1975770"/>
            <a:chOff x="4238175" y="8326130"/>
            <a:chExt cx="2871900" cy="1975770"/>
          </a:xfrm>
        </p:grpSpPr>
        <p:sp>
          <p:nvSpPr>
            <p:cNvPr id="97" name="Google Shape;97;p13"/>
            <p:cNvSpPr/>
            <p:nvPr/>
          </p:nvSpPr>
          <p:spPr>
            <a:xfrm>
              <a:off x="4238175" y="8326130"/>
              <a:ext cx="938502" cy="20010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3D5E9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Poppins"/>
                </a:rPr>
                <a:t>SKILLS:</a:t>
              </a: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4238175" y="8829125"/>
              <a:ext cx="28719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 methodologies (Agile, Waterfall)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Team leadership and collaboration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Budgeting and financial analysis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4238175" y="9912500"/>
              <a:ext cx="28719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Project management software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020303"/>
                  </a:solidFill>
                  <a:latin typeface="Poppins"/>
                  <a:ea typeface="Poppins"/>
                  <a:cs typeface="Poppins"/>
                  <a:sym typeface="Poppins"/>
                </a:rPr>
                <a:t>(e.g., Microsoft Project, Jira)</a:t>
              </a:r>
              <a:endParaRPr sz="1100">
                <a:solidFill>
                  <a:srgbClr val="02030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