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Tahoma"/>
      <p:regular r:id="rId7"/>
      <p:bold r:id="rId8"/>
    </p:embeddedFont>
    <p:embeddedFont>
      <p:font typeface="Rubik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7">
          <p15:clr>
            <a:srgbClr val="A4A3A4"/>
          </p15:clr>
        </p15:guide>
        <p15:guide id="2" pos="2268">
          <p15:clr>
            <a:srgbClr val="A4A3A4"/>
          </p15:clr>
        </p15:guide>
        <p15:guide id="3" pos="227">
          <p15:clr>
            <a:srgbClr val="9AA0A6"/>
          </p15:clr>
        </p15:guide>
        <p15:guide id="4" pos="4535">
          <p15:clr>
            <a:srgbClr val="9AA0A6"/>
          </p15:clr>
        </p15:guide>
        <p15:guide id="5" orient="horz" pos="6508">
          <p15:clr>
            <a:srgbClr val="9AA0A6"/>
          </p15:clr>
        </p15:guide>
        <p15:guide id="6" orient="horz" pos="1157">
          <p15:clr>
            <a:srgbClr val="9AA0A6"/>
          </p15:clr>
        </p15:guide>
        <p15:guide id="7" pos="1404">
          <p15:clr>
            <a:srgbClr val="9AA0A6"/>
          </p15:clr>
        </p15:guide>
        <p15:guide id="8" pos="249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 orient="horz"/>
        <p:guide pos="2268"/>
        <p:guide pos="227"/>
        <p:guide pos="4535"/>
        <p:guide pos="6508" orient="horz"/>
        <p:guide pos="1157" orient="horz"/>
        <p:guide pos="1404"/>
        <p:guide pos="249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italic.fntdata"/><Relationship Id="rId10" Type="http://schemas.openxmlformats.org/officeDocument/2006/relationships/font" Target="fonts/Rubik-bold.fntdata"/><Relationship Id="rId12" Type="http://schemas.openxmlformats.org/officeDocument/2006/relationships/font" Target="fonts/Rubik-boldItalic.fntdata"/><Relationship Id="rId9" Type="http://schemas.openxmlformats.org/officeDocument/2006/relationships/font" Target="fonts/Rubi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7999" y="1"/>
            <a:ext cx="7595999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742950" y="7151250"/>
            <a:ext cx="6096000" cy="2622000"/>
          </a:xfrm>
          <a:prstGeom prst="roundRect">
            <a:avLst>
              <a:gd fmla="val 8163" name="adj"/>
            </a:avLst>
          </a:prstGeom>
          <a:solidFill>
            <a:srgbClr val="A9B8FF">
              <a:alpha val="57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950900" y="2000250"/>
            <a:ext cx="2857500" cy="2333700"/>
          </a:xfrm>
          <a:prstGeom prst="roundRect">
            <a:avLst>
              <a:gd fmla="val 8163" name="adj"/>
            </a:avLst>
          </a:prstGeom>
          <a:solidFill>
            <a:srgbClr val="A9B8FF">
              <a:alpha val="57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742950" y="4684425"/>
            <a:ext cx="6096000" cy="2106900"/>
          </a:xfrm>
          <a:prstGeom prst="roundRect">
            <a:avLst>
              <a:gd fmla="val 8163" name="adj"/>
            </a:avLst>
          </a:prstGeom>
          <a:solidFill>
            <a:srgbClr val="A9B8FF">
              <a:alpha val="57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42950" y="2000250"/>
            <a:ext cx="2857500" cy="2333700"/>
          </a:xfrm>
          <a:prstGeom prst="roundRect">
            <a:avLst>
              <a:gd fmla="val 8163" name="adj"/>
            </a:avLst>
          </a:prstGeom>
          <a:solidFill>
            <a:srgbClr val="A9B8FF">
              <a:alpha val="573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59100" y="266700"/>
            <a:ext cx="6841800" cy="15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PROJECT SCHEDULE</a:t>
            </a:r>
            <a:endParaRPr b="1" sz="47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4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PLANNER</a:t>
            </a:r>
            <a:endParaRPr b="1" sz="34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1905000" y="1114425"/>
            <a:ext cx="3771900" cy="0"/>
          </a:xfrm>
          <a:prstGeom prst="straightConnector1">
            <a:avLst/>
          </a:prstGeom>
          <a:noFill/>
          <a:ln cap="flat" cmpd="sng" w="38100">
            <a:solidFill>
              <a:srgbClr val="6573B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361950" y="1990725"/>
            <a:ext cx="0" cy="5191200"/>
          </a:xfrm>
          <a:prstGeom prst="straightConnector1">
            <a:avLst/>
          </a:prstGeom>
          <a:noFill/>
          <a:ln cap="flat" cmpd="sng" w="38100">
            <a:solidFill>
              <a:srgbClr val="6573B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7200000" y="4324425"/>
            <a:ext cx="0" cy="5391000"/>
          </a:xfrm>
          <a:prstGeom prst="straightConnector1">
            <a:avLst/>
          </a:prstGeom>
          <a:noFill/>
          <a:ln cap="flat" cmpd="sng" w="38100">
            <a:solidFill>
              <a:srgbClr val="6573B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981075" y="2219325"/>
            <a:ext cx="2423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Project: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211925" y="2219325"/>
            <a:ext cx="2423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Resource: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1004876" y="5133109"/>
            <a:ext cx="5562301" cy="1343081"/>
            <a:chOff x="1004900" y="2281150"/>
            <a:chExt cx="2319462" cy="1276450"/>
          </a:xfrm>
        </p:grpSpPr>
        <p:cxnSp>
          <p:nvCxnSpPr>
            <p:cNvPr id="66" name="Google Shape;66;p13"/>
            <p:cNvCxnSpPr/>
            <p:nvPr/>
          </p:nvCxnSpPr>
          <p:spPr>
            <a:xfrm>
              <a:off x="1519262" y="2281150"/>
              <a:ext cx="18051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004900" y="257175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004900" y="2895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004900" y="3224225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004900" y="3557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71" name="Google Shape;71;p13"/>
          <p:cNvSpPr txBox="1"/>
          <p:nvPr/>
        </p:nvSpPr>
        <p:spPr>
          <a:xfrm>
            <a:off x="981075" y="4918775"/>
            <a:ext cx="1305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Today Goal: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81075" y="7384750"/>
            <a:ext cx="762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Notes: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1004875" y="7599725"/>
            <a:ext cx="5562250" cy="1896556"/>
            <a:chOff x="1004876" y="7446635"/>
            <a:chExt cx="5562250" cy="1904364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1738325" y="7446635"/>
              <a:ext cx="48288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004876" y="7741041"/>
              <a:ext cx="5561913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004876" y="8069134"/>
              <a:ext cx="5561913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004876" y="8402064"/>
              <a:ext cx="5561913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004876" y="8739806"/>
              <a:ext cx="5561913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004876" y="9058249"/>
              <a:ext cx="5561913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004876" y="9350999"/>
              <a:ext cx="55620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81" name="Google Shape;81;p13"/>
          <p:cNvSpPr txBox="1"/>
          <p:nvPr/>
        </p:nvSpPr>
        <p:spPr>
          <a:xfrm>
            <a:off x="731475" y="10104650"/>
            <a:ext cx="1305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Date: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1004900" y="2433650"/>
            <a:ext cx="2319300" cy="1590675"/>
            <a:chOff x="1004900" y="2281250"/>
            <a:chExt cx="2319300" cy="1590675"/>
          </a:xfrm>
        </p:grpSpPr>
        <p:cxnSp>
          <p:nvCxnSpPr>
            <p:cNvPr id="83" name="Google Shape;83;p13"/>
            <p:cNvCxnSpPr/>
            <p:nvPr/>
          </p:nvCxnSpPr>
          <p:spPr>
            <a:xfrm>
              <a:off x="1809750" y="2281250"/>
              <a:ext cx="15144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1004900" y="257175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004900" y="2895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004900" y="3224225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1004900" y="3557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004900" y="3871925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89" name="Google Shape;89;p13"/>
          <p:cNvCxnSpPr/>
          <p:nvPr/>
        </p:nvCxnSpPr>
        <p:spPr>
          <a:xfrm flipH="1" rot="10800000">
            <a:off x="1490675" y="10329275"/>
            <a:ext cx="2138400" cy="600"/>
          </a:xfrm>
          <a:prstGeom prst="straightConnector1">
            <a:avLst/>
          </a:prstGeom>
          <a:noFill/>
          <a:ln cap="flat" cmpd="sng" w="19050">
            <a:solidFill>
              <a:srgbClr val="DFDCF6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90" name="Google Shape;90;p13"/>
          <p:cNvGrpSpPr/>
          <p:nvPr/>
        </p:nvGrpSpPr>
        <p:grpSpPr>
          <a:xfrm>
            <a:off x="4235750" y="2433650"/>
            <a:ext cx="2319300" cy="1590675"/>
            <a:chOff x="1004900" y="2281250"/>
            <a:chExt cx="2319300" cy="1590675"/>
          </a:xfrm>
        </p:grpSpPr>
        <p:cxnSp>
          <p:nvCxnSpPr>
            <p:cNvPr id="91" name="Google Shape;91;p13"/>
            <p:cNvCxnSpPr/>
            <p:nvPr/>
          </p:nvCxnSpPr>
          <p:spPr>
            <a:xfrm>
              <a:off x="2022200" y="2281250"/>
              <a:ext cx="13020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1004900" y="257175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1004900" y="2895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1004900" y="3224225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1004900" y="3557600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1004900" y="3871925"/>
              <a:ext cx="2319300" cy="0"/>
            </a:xfrm>
            <a:prstGeom prst="straightConnector1">
              <a:avLst/>
            </a:prstGeom>
            <a:noFill/>
            <a:ln cap="flat" cmpd="sng" w="19050">
              <a:solidFill>
                <a:srgbClr val="262B4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 txBox="1"/>
          <p:nvPr/>
        </p:nvSpPr>
        <p:spPr>
          <a:xfrm>
            <a:off x="3950904" y="10104650"/>
            <a:ext cx="17259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DFDCF6"/>
                </a:solidFill>
                <a:latin typeface="Tahoma"/>
                <a:ea typeface="Tahoma"/>
                <a:cs typeface="Tahoma"/>
                <a:sym typeface="Tahoma"/>
              </a:rPr>
              <a:t>Deadline:</a:t>
            </a:r>
            <a:endParaRPr sz="1800">
              <a:solidFill>
                <a:srgbClr val="DFDCF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98" name="Google Shape;98;p13"/>
          <p:cNvCxnSpPr/>
          <p:nvPr/>
        </p:nvCxnSpPr>
        <p:spPr>
          <a:xfrm>
            <a:off x="5133975" y="10315575"/>
            <a:ext cx="1714800" cy="13500"/>
          </a:xfrm>
          <a:prstGeom prst="straightConnector1">
            <a:avLst/>
          </a:prstGeom>
          <a:noFill/>
          <a:ln cap="flat" cmpd="sng" w="19050">
            <a:solidFill>
              <a:srgbClr val="DFDCF6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