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Spectral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506">
          <p15:clr>
            <a:srgbClr val="747775"/>
          </p15:clr>
        </p15:guide>
        <p15:guide id="2" pos="374">
          <p15:clr>
            <a:srgbClr val="747775"/>
          </p15:clr>
        </p15:guide>
        <p15:guide id="3" orient="horz" pos="510">
          <p15:clr>
            <a:srgbClr val="747775"/>
          </p15:clr>
        </p15:guide>
        <p15:guide id="4" orient="horz" pos="352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06"/>
        <p:guide pos="374"/>
        <p:guide pos="510" orient="horz"/>
        <p:guide pos="352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pectral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Spectral-italic.fntdata"/><Relationship Id="rId12" Type="http://schemas.openxmlformats.org/officeDocument/2006/relationships/font" Target="fonts/Spectral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Spectra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7570" l="12161" r="33929" t="9242"/>
          <a:stretch/>
        </p:blipFill>
        <p:spPr>
          <a:xfrm>
            <a:off x="1" y="0"/>
            <a:ext cx="4572001" cy="64008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594000" y="817300"/>
            <a:ext cx="3384000" cy="47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895650" y="1028705"/>
            <a:ext cx="2780700" cy="1500550"/>
            <a:chOff x="895650" y="1028705"/>
            <a:chExt cx="2780700" cy="1500550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1322700" y="1028705"/>
              <a:ext cx="1926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9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K i n d l y  j o i n  u s  f o r</a:t>
              </a:r>
              <a:endParaRPr i="1" sz="9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895650" y="1280230"/>
              <a:ext cx="27807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36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 r i d a l</a:t>
              </a:r>
              <a:endParaRPr sz="36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 h o w e r</a:t>
              </a:r>
              <a:endParaRPr sz="36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1322700" y="2390655"/>
              <a:ext cx="1926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9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H o n o r i n g</a:t>
              </a:r>
              <a:endParaRPr i="1" sz="9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</p:grpSp>
      <p:sp>
        <p:nvSpPr>
          <p:cNvPr id="60" name="Google Shape;60;p13"/>
          <p:cNvSpPr txBox="1"/>
          <p:nvPr/>
        </p:nvSpPr>
        <p:spPr>
          <a:xfrm>
            <a:off x="895650" y="2692890"/>
            <a:ext cx="27807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endParaRPr sz="2200">
              <a:solidFill>
                <a:srgbClr val="3632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22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2200">
              <a:solidFill>
                <a:srgbClr val="3632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966745" y="3465200"/>
            <a:ext cx="2638510" cy="577550"/>
            <a:chOff x="966745" y="3465200"/>
            <a:chExt cx="2638510" cy="577550"/>
          </a:xfrm>
        </p:grpSpPr>
        <p:grpSp>
          <p:nvGrpSpPr>
            <p:cNvPr id="62" name="Google Shape;62;p13"/>
            <p:cNvGrpSpPr/>
            <p:nvPr/>
          </p:nvGrpSpPr>
          <p:grpSpPr>
            <a:xfrm>
              <a:off x="966745" y="3577200"/>
              <a:ext cx="2638510" cy="249300"/>
              <a:chOff x="1004875" y="3577200"/>
              <a:chExt cx="2638510" cy="249300"/>
            </a:xfrm>
          </p:grpSpPr>
          <p:sp>
            <p:nvSpPr>
              <p:cNvPr id="63" name="Google Shape;63;p13"/>
              <p:cNvSpPr txBox="1"/>
              <p:nvPr/>
            </p:nvSpPr>
            <p:spPr>
              <a:xfrm>
                <a:off x="1004875" y="3623225"/>
                <a:ext cx="7923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J U L Y</a:t>
                </a:r>
                <a:endParaRPr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2851086" y="3623225"/>
                <a:ext cx="7923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2 0 2 5</a:t>
                </a:r>
                <a:endParaRPr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sp>
            <p:nvSpPr>
              <p:cNvPr id="65" name="Google Shape;65;p13"/>
              <p:cNvSpPr txBox="1"/>
              <p:nvPr/>
            </p:nvSpPr>
            <p:spPr>
              <a:xfrm>
                <a:off x="2000131" y="3577200"/>
                <a:ext cx="648000" cy="24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1 3</a:t>
                </a:r>
                <a:endParaRPr sz="18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</p:grpSp>
        <p:cxnSp>
          <p:nvCxnSpPr>
            <p:cNvPr id="66" name="Google Shape;66;p13"/>
            <p:cNvCxnSpPr/>
            <p:nvPr/>
          </p:nvCxnSpPr>
          <p:spPr>
            <a:xfrm>
              <a:off x="1068875" y="4042750"/>
              <a:ext cx="2473800" cy="0"/>
            </a:xfrm>
            <a:prstGeom prst="straightConnector1">
              <a:avLst/>
            </a:prstGeom>
            <a:noFill/>
            <a:ln cap="flat" cmpd="sng" w="19050">
              <a:solidFill>
                <a:srgbClr val="FDE2D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7" name="Google Shape;67;p13"/>
            <p:cNvGrpSpPr/>
            <p:nvPr/>
          </p:nvGrpSpPr>
          <p:grpSpPr>
            <a:xfrm>
              <a:off x="1896375" y="3465200"/>
              <a:ext cx="857650" cy="465600"/>
              <a:chOff x="1896375" y="3465200"/>
              <a:chExt cx="857650" cy="465600"/>
            </a:xfrm>
          </p:grpSpPr>
          <p:cxnSp>
            <p:nvCxnSpPr>
              <p:cNvPr id="68" name="Google Shape;68;p13"/>
              <p:cNvCxnSpPr/>
              <p:nvPr/>
            </p:nvCxnSpPr>
            <p:spPr>
              <a:xfrm>
                <a:off x="1896375" y="3465200"/>
                <a:ext cx="0" cy="465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DE2D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13"/>
              <p:cNvCxnSpPr/>
              <p:nvPr/>
            </p:nvCxnSpPr>
            <p:spPr>
              <a:xfrm>
                <a:off x="2754025" y="3465200"/>
                <a:ext cx="0" cy="465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DE2D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70" name="Google Shape;70;p13"/>
          <p:cNvSpPr txBox="1"/>
          <p:nvPr/>
        </p:nvSpPr>
        <p:spPr>
          <a:xfrm>
            <a:off x="895650" y="4209986"/>
            <a:ext cx="27807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a t  3  o ’ c l o c k  i n  t h e  a f t e r n o o n</a:t>
            </a:r>
            <a:endParaRPr sz="900">
              <a:solidFill>
                <a:srgbClr val="3632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oogle Shape;71;p13"/>
          <p:cNvGrpSpPr/>
          <p:nvPr/>
        </p:nvGrpSpPr>
        <p:grpSpPr>
          <a:xfrm>
            <a:off x="895650" y="4510610"/>
            <a:ext cx="2780700" cy="358590"/>
            <a:chOff x="895650" y="4510610"/>
            <a:chExt cx="2780700" cy="358590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895650" y="4510610"/>
              <a:ext cx="27807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 I L L A  L A  F L E U R</a:t>
              </a:r>
              <a:endParaRPr sz="11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895650" y="4744401"/>
              <a:ext cx="2780700" cy="1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 5  R i v o l i  S t r e e t ,  P a r i s ,  F R ,  3 3 7 6 5 </a:t>
              </a:r>
              <a:endParaRPr sz="9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774925" y="5077651"/>
            <a:ext cx="3022200" cy="281344"/>
            <a:chOff x="774925" y="5077651"/>
            <a:chExt cx="3022200" cy="281344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895650" y="5077651"/>
              <a:ext cx="2780700" cy="1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9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R S V P :  S o p h i a @ m a i l . c o m </a:t>
              </a:r>
              <a:endParaRPr i="1" sz="9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774925" y="5234195"/>
              <a:ext cx="3022200" cy="1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9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C a n d y  i s  r e g i s t e r e d  a t  S o p h i a  A d a m s o n </a:t>
              </a:r>
              <a:endParaRPr i="1" sz="9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