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Fjalla One"/>
      <p:regular r:id="rId7"/>
    </p:embeddedFont>
    <p:embeddedFont>
      <p:font typeface="Roboto Mon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Mono-boldItalic.fntdata"/><Relationship Id="rId10" Type="http://schemas.openxmlformats.org/officeDocument/2006/relationships/font" Target="fonts/RobotoMono-italic.fntdata"/><Relationship Id="rId9" Type="http://schemas.openxmlformats.org/officeDocument/2006/relationships/font" Target="fonts/RobotoMon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jallaOne-regular.fntdata"/><Relationship Id="rId8" Type="http://schemas.openxmlformats.org/officeDocument/2006/relationships/font" Target="fonts/RobotoMon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91500" y="361640"/>
            <a:ext cx="67770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2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MISSOURI</a:t>
            </a:r>
            <a:endParaRPr sz="92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515750" y="1674535"/>
            <a:ext cx="45285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FFDE9E"/>
                </a:solidFill>
                <a:latin typeface="Roboto Mono"/>
                <a:ea typeface="Roboto Mono"/>
                <a:cs typeface="Roboto Mono"/>
                <a:sym typeface="Roboto Mono"/>
              </a:rPr>
              <a:t>Travel bucket list</a:t>
            </a:r>
            <a:endParaRPr sz="3100">
              <a:solidFill>
                <a:srgbClr val="FFDE9E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57" name="Google Shape;57;p13"/>
          <p:cNvCxnSpPr>
            <a:endCxn id="56" idx="1"/>
          </p:cNvCxnSpPr>
          <p:nvPr/>
        </p:nvCxnSpPr>
        <p:spPr>
          <a:xfrm flipH="1" rot="10800000">
            <a:off x="605250" y="1913185"/>
            <a:ext cx="910500" cy="5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 flipH="1" rot="10800000">
            <a:off x="6044250" y="1913185"/>
            <a:ext cx="910500" cy="5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581672" y="251575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Gateway Arch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81672" y="308724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Saint Louis Zoo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81672" y="365873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Silver Dollar City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81672" y="423022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Mark Twain Boyhood Home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81672" y="480171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Forest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81672" y="537320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Harry S. Truman Library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81672" y="594469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Nelson Atkins Museum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81672" y="6516180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Titanic Museum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81672" y="7087669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Jefferson City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81672" y="7659159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Wilson’s Creek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81672" y="8230649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Lake of the Ozarks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81672" y="8802139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World War I Museum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81672" y="9373629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Ha Ha Tonka State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81672" y="9945119"/>
            <a:ext cx="332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Onondaga Cave State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234500" y="2515750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Meramec State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234500" y="3087240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Talking Rocks Cavern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234500" y="3658731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Roaring River State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234500" y="4230221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Hermann Wine Trail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234500" y="4801711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Busch Stadium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234500" y="5373202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Springfield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234500" y="5944692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Missouri Botanical Garden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234500" y="6516183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Elephant Rocks State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234500" y="7087673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Columbia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234500" y="7659163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Dogwood Canyon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34500" y="8230654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Branson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234500" y="8802144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Kansas City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234500" y="9373634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Carthage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234500" y="9945125"/>
            <a:ext cx="309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Museum of Transportation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